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60"/>
  </p:notesMasterIdLst>
  <p:handoutMasterIdLst>
    <p:handoutMasterId r:id="rId61"/>
  </p:handoutMasterIdLst>
  <p:sldIdLst>
    <p:sldId id="256" r:id="rId6"/>
    <p:sldId id="433" r:id="rId7"/>
    <p:sldId id="483" r:id="rId8"/>
    <p:sldId id="452" r:id="rId9"/>
    <p:sldId id="453" r:id="rId10"/>
    <p:sldId id="439" r:id="rId11"/>
    <p:sldId id="442" r:id="rId12"/>
    <p:sldId id="486" r:id="rId13"/>
    <p:sldId id="454" r:id="rId14"/>
    <p:sldId id="441" r:id="rId15"/>
    <p:sldId id="458" r:id="rId16"/>
    <p:sldId id="499" r:id="rId17"/>
    <p:sldId id="460" r:id="rId18"/>
    <p:sldId id="461" r:id="rId19"/>
    <p:sldId id="462" r:id="rId20"/>
    <p:sldId id="463" r:id="rId21"/>
    <p:sldId id="465" r:id="rId22"/>
    <p:sldId id="466" r:id="rId23"/>
    <p:sldId id="467" r:id="rId24"/>
    <p:sldId id="443" r:id="rId25"/>
    <p:sldId id="498" r:id="rId26"/>
    <p:sldId id="468" r:id="rId27"/>
    <p:sldId id="469" r:id="rId28"/>
    <p:sldId id="470" r:id="rId29"/>
    <p:sldId id="471" r:id="rId30"/>
    <p:sldId id="472" r:id="rId31"/>
    <p:sldId id="473" r:id="rId32"/>
    <p:sldId id="474" r:id="rId33"/>
    <p:sldId id="475" r:id="rId34"/>
    <p:sldId id="476" r:id="rId35"/>
    <p:sldId id="477" r:id="rId36"/>
    <p:sldId id="479" r:id="rId37"/>
    <p:sldId id="455" r:id="rId38"/>
    <p:sldId id="459" r:id="rId39"/>
    <p:sldId id="480" r:id="rId40"/>
    <p:sldId id="481" r:id="rId41"/>
    <p:sldId id="482" r:id="rId42"/>
    <p:sldId id="457" r:id="rId43"/>
    <p:sldId id="444" r:id="rId44"/>
    <p:sldId id="445" r:id="rId45"/>
    <p:sldId id="446" r:id="rId46"/>
    <p:sldId id="447" r:id="rId47"/>
    <p:sldId id="448" r:id="rId48"/>
    <p:sldId id="449" r:id="rId49"/>
    <p:sldId id="485" r:id="rId50"/>
    <p:sldId id="456" r:id="rId51"/>
    <p:sldId id="488" r:id="rId52"/>
    <p:sldId id="490" r:id="rId53"/>
    <p:sldId id="491" r:id="rId54"/>
    <p:sldId id="495" r:id="rId55"/>
    <p:sldId id="493" r:id="rId56"/>
    <p:sldId id="497" r:id="rId57"/>
    <p:sldId id="451" r:id="rId58"/>
    <p:sldId id="377" r:id="rId5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400DCD-E762-4F8E-A761-B966C802ED57}" v="175" dt="2020-02-28T15:29:46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04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microsoft.com/office/2015/10/relationships/revisionInfo" Target="revisionInfo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uček Jaroslav" userId="fa037882-b8fa-4268-8e27-c5b5d3193f41" providerId="ADAL" clId="{B5400DCD-E762-4F8E-A761-B966C802ED57}"/>
    <pc:docChg chg="undo redo custSel addSld delSld modSld sldOrd">
      <pc:chgData name="Houček Jaroslav" userId="fa037882-b8fa-4268-8e27-c5b5d3193f41" providerId="ADAL" clId="{B5400DCD-E762-4F8E-A761-B966C802ED57}" dt="2020-02-28T15:29:46.866" v="1437"/>
      <pc:docMkLst>
        <pc:docMk/>
      </pc:docMkLst>
      <pc:sldChg chg="modSp">
        <pc:chgData name="Houček Jaroslav" userId="fa037882-b8fa-4268-8e27-c5b5d3193f41" providerId="ADAL" clId="{B5400DCD-E762-4F8E-A761-B966C802ED57}" dt="2020-02-26T09:11:05.716" v="1265" actId="5793"/>
        <pc:sldMkLst>
          <pc:docMk/>
          <pc:sldMk cId="0" sldId="377"/>
        </pc:sldMkLst>
        <pc:spChg chg="mod">
          <ac:chgData name="Houček Jaroslav" userId="fa037882-b8fa-4268-8e27-c5b5d3193f41" providerId="ADAL" clId="{B5400DCD-E762-4F8E-A761-B966C802ED57}" dt="2020-02-26T09:11:05.716" v="1265" actId="5793"/>
          <ac:spMkLst>
            <pc:docMk/>
            <pc:sldMk cId="0" sldId="377"/>
            <ac:spMk id="5" creationId="{B5DEA91E-E807-4E31-B523-61AE63C052C8}"/>
          </ac:spMkLst>
        </pc:spChg>
      </pc:sldChg>
      <pc:sldChg chg="modSp">
        <pc:chgData name="Houček Jaroslav" userId="fa037882-b8fa-4268-8e27-c5b5d3193f41" providerId="ADAL" clId="{B5400DCD-E762-4F8E-A761-B966C802ED57}" dt="2020-02-26T09:10:31.964" v="1231" actId="20577"/>
        <pc:sldMkLst>
          <pc:docMk/>
          <pc:sldMk cId="0" sldId="433"/>
        </pc:sldMkLst>
        <pc:spChg chg="mod">
          <ac:chgData name="Houček Jaroslav" userId="fa037882-b8fa-4268-8e27-c5b5d3193f41" providerId="ADAL" clId="{B5400DCD-E762-4F8E-A761-B966C802ED57}" dt="2020-02-26T09:10:31.964" v="1231" actId="20577"/>
          <ac:spMkLst>
            <pc:docMk/>
            <pc:sldMk cId="0" sldId="433"/>
            <ac:spMk id="21507" creationId="{00000000-0000-0000-0000-000000000000}"/>
          </ac:spMkLst>
        </pc:spChg>
      </pc:sldChg>
      <pc:sldChg chg="modSp">
        <pc:chgData name="Houček Jaroslav" userId="fa037882-b8fa-4268-8e27-c5b5d3193f41" providerId="ADAL" clId="{B5400DCD-E762-4F8E-A761-B966C802ED57}" dt="2020-02-26T09:10:43.099" v="1236" actId="20577"/>
        <pc:sldMkLst>
          <pc:docMk/>
          <pc:sldMk cId="1763021846" sldId="451"/>
        </pc:sldMkLst>
        <pc:spChg chg="mod">
          <ac:chgData name="Houček Jaroslav" userId="fa037882-b8fa-4268-8e27-c5b5d3193f41" providerId="ADAL" clId="{B5400DCD-E762-4F8E-A761-B966C802ED57}" dt="2020-02-25T10:42:23.616" v="10" actId="20577"/>
          <ac:spMkLst>
            <pc:docMk/>
            <pc:sldMk cId="1763021846" sldId="451"/>
            <ac:spMk id="4" creationId="{3FB301D2-5B47-4446-A9AE-24DB0AD0FF9F}"/>
          </ac:spMkLst>
        </pc:spChg>
        <pc:spChg chg="mod">
          <ac:chgData name="Houček Jaroslav" userId="fa037882-b8fa-4268-8e27-c5b5d3193f41" providerId="ADAL" clId="{B5400DCD-E762-4F8E-A761-B966C802ED57}" dt="2020-02-26T09:10:43.099" v="1236" actId="20577"/>
          <ac:spMkLst>
            <pc:docMk/>
            <pc:sldMk cId="1763021846" sldId="451"/>
            <ac:spMk id="5" creationId="{A695D159-4EBA-4EA7-B842-4797B7EC40C5}"/>
          </ac:spMkLst>
        </pc:spChg>
      </pc:sldChg>
      <pc:sldChg chg="modSp">
        <pc:chgData name="Houček Jaroslav" userId="fa037882-b8fa-4268-8e27-c5b5d3193f41" providerId="ADAL" clId="{B5400DCD-E762-4F8E-A761-B966C802ED57}" dt="2020-02-26T09:38:56.596" v="1327" actId="20577"/>
        <pc:sldMkLst>
          <pc:docMk/>
          <pc:sldMk cId="1921075958" sldId="452"/>
        </pc:sldMkLst>
        <pc:spChg chg="mod">
          <ac:chgData name="Houček Jaroslav" userId="fa037882-b8fa-4268-8e27-c5b5d3193f41" providerId="ADAL" clId="{B5400DCD-E762-4F8E-A761-B966C802ED57}" dt="2020-02-26T09:33:56.148" v="1269" actId="20577"/>
          <ac:spMkLst>
            <pc:docMk/>
            <pc:sldMk cId="1921075958" sldId="452"/>
            <ac:spMk id="8" creationId="{DFB9AD87-CE2E-4E69-9B41-990A0E60BB5D}"/>
          </ac:spMkLst>
        </pc:spChg>
        <pc:spChg chg="mod">
          <ac:chgData name="Houček Jaroslav" userId="fa037882-b8fa-4268-8e27-c5b5d3193f41" providerId="ADAL" clId="{B5400DCD-E762-4F8E-A761-B966C802ED57}" dt="2020-02-26T09:38:56.596" v="1327" actId="20577"/>
          <ac:spMkLst>
            <pc:docMk/>
            <pc:sldMk cId="1921075958" sldId="452"/>
            <ac:spMk id="21507" creationId="{00000000-0000-0000-0000-000000000000}"/>
          </ac:spMkLst>
        </pc:spChg>
      </pc:sldChg>
      <pc:sldChg chg="modSp">
        <pc:chgData name="Houček Jaroslav" userId="fa037882-b8fa-4268-8e27-c5b5d3193f41" providerId="ADAL" clId="{B5400DCD-E762-4F8E-A761-B966C802ED57}" dt="2020-02-28T15:29:46.866" v="1437"/>
        <pc:sldMkLst>
          <pc:docMk/>
          <pc:sldMk cId="197665347" sldId="458"/>
        </pc:sldMkLst>
        <pc:spChg chg="mod">
          <ac:chgData name="Houček Jaroslav" userId="fa037882-b8fa-4268-8e27-c5b5d3193f41" providerId="ADAL" clId="{B5400DCD-E762-4F8E-A761-B966C802ED57}" dt="2020-02-28T15:29:46.866" v="1437"/>
          <ac:spMkLst>
            <pc:docMk/>
            <pc:sldMk cId="197665347" sldId="458"/>
            <ac:spMk id="4" creationId="{00000000-0000-0000-0000-000000000000}"/>
          </ac:spMkLst>
        </pc:spChg>
      </pc:sldChg>
      <pc:sldChg chg="modSp">
        <pc:chgData name="Houček Jaroslav" userId="fa037882-b8fa-4268-8e27-c5b5d3193f41" providerId="ADAL" clId="{B5400DCD-E762-4F8E-A761-B966C802ED57}" dt="2020-02-25T12:14:23.842" v="1194" actId="404"/>
        <pc:sldMkLst>
          <pc:docMk/>
          <pc:sldMk cId="2353599955" sldId="467"/>
        </pc:sldMkLst>
        <pc:spChg chg="mod">
          <ac:chgData name="Houček Jaroslav" userId="fa037882-b8fa-4268-8e27-c5b5d3193f41" providerId="ADAL" clId="{B5400DCD-E762-4F8E-A761-B966C802ED57}" dt="2020-02-25T12:14:23.842" v="1194" actId="404"/>
          <ac:spMkLst>
            <pc:docMk/>
            <pc:sldMk cId="2353599955" sldId="467"/>
            <ac:spMk id="4" creationId="{00000000-0000-0000-0000-000000000000}"/>
          </ac:spMkLst>
        </pc:spChg>
      </pc:sldChg>
      <pc:sldChg chg="modSp">
        <pc:chgData name="Houček Jaroslav" userId="fa037882-b8fa-4268-8e27-c5b5d3193f41" providerId="ADAL" clId="{B5400DCD-E762-4F8E-A761-B966C802ED57}" dt="2020-02-25T12:15:04.383" v="1200" actId="6549"/>
        <pc:sldMkLst>
          <pc:docMk/>
          <pc:sldMk cId="2565723816" sldId="471"/>
        </pc:sldMkLst>
        <pc:spChg chg="mod">
          <ac:chgData name="Houček Jaroslav" userId="fa037882-b8fa-4268-8e27-c5b5d3193f41" providerId="ADAL" clId="{B5400DCD-E762-4F8E-A761-B966C802ED57}" dt="2020-02-25T12:15:04.383" v="1200" actId="6549"/>
          <ac:spMkLst>
            <pc:docMk/>
            <pc:sldMk cId="2565723816" sldId="471"/>
            <ac:spMk id="4" creationId="{00000000-0000-0000-0000-000000000000}"/>
          </ac:spMkLst>
        </pc:spChg>
      </pc:sldChg>
      <pc:sldChg chg="modSp">
        <pc:chgData name="Houček Jaroslav" userId="fa037882-b8fa-4268-8e27-c5b5d3193f41" providerId="ADAL" clId="{B5400DCD-E762-4F8E-A761-B966C802ED57}" dt="2020-02-26T09:38:08.555" v="1306" actId="13926"/>
        <pc:sldMkLst>
          <pc:docMk/>
          <pc:sldMk cId="751656869" sldId="483"/>
        </pc:sldMkLst>
        <pc:spChg chg="mod">
          <ac:chgData name="Houček Jaroslav" userId="fa037882-b8fa-4268-8e27-c5b5d3193f41" providerId="ADAL" clId="{B5400DCD-E762-4F8E-A761-B966C802ED57}" dt="2020-02-26T09:38:08.555" v="1306" actId="13926"/>
          <ac:spMkLst>
            <pc:docMk/>
            <pc:sldMk cId="751656869" sldId="483"/>
            <ac:spMk id="21507" creationId="{00000000-0000-0000-0000-000000000000}"/>
          </ac:spMkLst>
        </pc:spChg>
      </pc:sldChg>
      <pc:sldChg chg="modSp">
        <pc:chgData name="Houček Jaroslav" userId="fa037882-b8fa-4268-8e27-c5b5d3193f41" providerId="ADAL" clId="{B5400DCD-E762-4F8E-A761-B966C802ED57}" dt="2020-02-26T16:49:44.031" v="1354" actId="20577"/>
        <pc:sldMkLst>
          <pc:docMk/>
          <pc:sldMk cId="4096114595" sldId="488"/>
        </pc:sldMkLst>
        <pc:spChg chg="mod">
          <ac:chgData name="Houček Jaroslav" userId="fa037882-b8fa-4268-8e27-c5b5d3193f41" providerId="ADAL" clId="{B5400DCD-E762-4F8E-A761-B966C802ED57}" dt="2020-02-26T16:49:44.031" v="1354" actId="20577"/>
          <ac:spMkLst>
            <pc:docMk/>
            <pc:sldMk cId="4096114595" sldId="488"/>
            <ac:spMk id="4" creationId="{00000000-0000-0000-0000-000000000000}"/>
          </ac:spMkLst>
        </pc:spChg>
        <pc:spChg chg="mod">
          <ac:chgData name="Houček Jaroslav" userId="fa037882-b8fa-4268-8e27-c5b5d3193f41" providerId="ADAL" clId="{B5400DCD-E762-4F8E-A761-B966C802ED57}" dt="2020-02-25T10:41:05.612" v="1" actId="403"/>
          <ac:spMkLst>
            <pc:docMk/>
            <pc:sldMk cId="4096114595" sldId="488"/>
            <ac:spMk id="5" creationId="{A695D159-4EBA-4EA7-B842-4797B7EC40C5}"/>
          </ac:spMkLst>
        </pc:spChg>
      </pc:sldChg>
      <pc:sldChg chg="modSp">
        <pc:chgData name="Houček Jaroslav" userId="fa037882-b8fa-4268-8e27-c5b5d3193f41" providerId="ADAL" clId="{B5400DCD-E762-4F8E-A761-B966C802ED57}" dt="2020-02-26T16:48:33.695" v="1352" actId="20577"/>
        <pc:sldMkLst>
          <pc:docMk/>
          <pc:sldMk cId="3466647972" sldId="490"/>
        </pc:sldMkLst>
        <pc:spChg chg="mod">
          <ac:chgData name="Houček Jaroslav" userId="fa037882-b8fa-4268-8e27-c5b5d3193f41" providerId="ADAL" clId="{B5400DCD-E762-4F8E-A761-B966C802ED57}" dt="2020-02-26T16:48:33.695" v="1352" actId="20577"/>
          <ac:spMkLst>
            <pc:docMk/>
            <pc:sldMk cId="3466647972" sldId="490"/>
            <ac:spMk id="4" creationId="{00000000-0000-0000-0000-000000000000}"/>
          </ac:spMkLst>
        </pc:spChg>
        <pc:spChg chg="mod">
          <ac:chgData name="Houček Jaroslav" userId="fa037882-b8fa-4268-8e27-c5b5d3193f41" providerId="ADAL" clId="{B5400DCD-E762-4F8E-A761-B966C802ED57}" dt="2020-02-25T10:40:53.538" v="0" actId="403"/>
          <ac:spMkLst>
            <pc:docMk/>
            <pc:sldMk cId="3466647972" sldId="490"/>
            <ac:spMk id="5" creationId="{A695D159-4EBA-4EA7-B842-4797B7EC40C5}"/>
          </ac:spMkLst>
        </pc:spChg>
      </pc:sldChg>
      <pc:sldChg chg="modSp">
        <pc:chgData name="Houček Jaroslav" userId="fa037882-b8fa-4268-8e27-c5b5d3193f41" providerId="ADAL" clId="{B5400DCD-E762-4F8E-A761-B966C802ED57}" dt="2020-02-26T16:48:29.376" v="1350" actId="6549"/>
        <pc:sldMkLst>
          <pc:docMk/>
          <pc:sldMk cId="2072474252" sldId="491"/>
        </pc:sldMkLst>
        <pc:spChg chg="mod">
          <ac:chgData name="Houček Jaroslav" userId="fa037882-b8fa-4268-8e27-c5b5d3193f41" providerId="ADAL" clId="{B5400DCD-E762-4F8E-A761-B966C802ED57}" dt="2020-02-26T16:48:29.376" v="1350" actId="6549"/>
          <ac:spMkLst>
            <pc:docMk/>
            <pc:sldMk cId="2072474252" sldId="491"/>
            <ac:spMk id="4" creationId="{00000000-0000-0000-0000-000000000000}"/>
          </ac:spMkLst>
        </pc:spChg>
        <pc:spChg chg="mod">
          <ac:chgData name="Houček Jaroslav" userId="fa037882-b8fa-4268-8e27-c5b5d3193f41" providerId="ADAL" clId="{B5400DCD-E762-4F8E-A761-B966C802ED57}" dt="2020-02-25T10:41:12.196" v="2" actId="403"/>
          <ac:spMkLst>
            <pc:docMk/>
            <pc:sldMk cId="2072474252" sldId="491"/>
            <ac:spMk id="5" creationId="{A695D159-4EBA-4EA7-B842-4797B7EC40C5}"/>
          </ac:spMkLst>
        </pc:spChg>
      </pc:sldChg>
      <pc:sldChg chg="addSp delSp modSp del">
        <pc:chgData name="Houček Jaroslav" userId="fa037882-b8fa-4268-8e27-c5b5d3193f41" providerId="ADAL" clId="{B5400DCD-E762-4F8E-A761-B966C802ED57}" dt="2020-02-25T12:10:20.522" v="1191" actId="2696"/>
        <pc:sldMkLst>
          <pc:docMk/>
          <pc:sldMk cId="3041078993" sldId="492"/>
        </pc:sldMkLst>
        <pc:spChg chg="del">
          <ac:chgData name="Houček Jaroslav" userId="fa037882-b8fa-4268-8e27-c5b5d3193f41" providerId="ADAL" clId="{B5400DCD-E762-4F8E-A761-B966C802ED57}" dt="2020-02-25T10:42:51.974" v="11" actId="478"/>
          <ac:spMkLst>
            <pc:docMk/>
            <pc:sldMk cId="3041078993" sldId="492"/>
            <ac:spMk id="4" creationId="{00000000-0000-0000-0000-000000000000}"/>
          </ac:spMkLst>
        </pc:spChg>
        <pc:spChg chg="mod">
          <ac:chgData name="Houček Jaroslav" userId="fa037882-b8fa-4268-8e27-c5b5d3193f41" providerId="ADAL" clId="{B5400DCD-E762-4F8E-A761-B966C802ED57}" dt="2020-02-25T10:41:18.068" v="3" actId="403"/>
          <ac:spMkLst>
            <pc:docMk/>
            <pc:sldMk cId="3041078993" sldId="492"/>
            <ac:spMk id="5" creationId="{A695D159-4EBA-4EA7-B842-4797B7EC40C5}"/>
          </ac:spMkLst>
        </pc:spChg>
        <pc:spChg chg="add del">
          <ac:chgData name="Houček Jaroslav" userId="fa037882-b8fa-4268-8e27-c5b5d3193f41" providerId="ADAL" clId="{B5400DCD-E762-4F8E-A761-B966C802ED57}" dt="2020-02-25T10:42:56.700" v="13"/>
          <ac:spMkLst>
            <pc:docMk/>
            <pc:sldMk cId="3041078993" sldId="492"/>
            <ac:spMk id="6" creationId="{40A06E9A-A87D-49F7-B473-357AF707CF13}"/>
          </ac:spMkLst>
        </pc:spChg>
        <pc:spChg chg="add mod">
          <ac:chgData name="Houček Jaroslav" userId="fa037882-b8fa-4268-8e27-c5b5d3193f41" providerId="ADAL" clId="{B5400DCD-E762-4F8E-A761-B966C802ED57}" dt="2020-02-25T11:37:06.521" v="1004" actId="14100"/>
          <ac:spMkLst>
            <pc:docMk/>
            <pc:sldMk cId="3041078993" sldId="492"/>
            <ac:spMk id="7" creationId="{30853289-A00A-4315-AC48-1BD2DA50266D}"/>
          </ac:spMkLst>
        </pc:spChg>
        <pc:spChg chg="add del mod">
          <ac:chgData name="Houček Jaroslav" userId="fa037882-b8fa-4268-8e27-c5b5d3193f41" providerId="ADAL" clId="{B5400DCD-E762-4F8E-A761-B966C802ED57}" dt="2020-02-25T11:18:57.211" v="833" actId="478"/>
          <ac:spMkLst>
            <pc:docMk/>
            <pc:sldMk cId="3041078993" sldId="492"/>
            <ac:spMk id="8" creationId="{42195B30-893F-45E1-9E7F-5CD3812312DB}"/>
          </ac:spMkLst>
        </pc:spChg>
        <pc:spChg chg="add del mod">
          <ac:chgData name="Houček Jaroslav" userId="fa037882-b8fa-4268-8e27-c5b5d3193f41" providerId="ADAL" clId="{B5400DCD-E762-4F8E-A761-B966C802ED57}" dt="2020-02-25T11:18:55.622" v="832" actId="478"/>
          <ac:spMkLst>
            <pc:docMk/>
            <pc:sldMk cId="3041078993" sldId="492"/>
            <ac:spMk id="9" creationId="{397D7253-0A40-47A8-88F5-95FB26E87F53}"/>
          </ac:spMkLst>
        </pc:spChg>
        <pc:spChg chg="add del mod">
          <ac:chgData name="Houček Jaroslav" userId="fa037882-b8fa-4268-8e27-c5b5d3193f41" providerId="ADAL" clId="{B5400DCD-E762-4F8E-A761-B966C802ED57}" dt="2020-02-25T11:18:47.198" v="829" actId="478"/>
          <ac:spMkLst>
            <pc:docMk/>
            <pc:sldMk cId="3041078993" sldId="492"/>
            <ac:spMk id="10" creationId="{0CAF630F-554D-44CA-9F8A-456C36A03A22}"/>
          </ac:spMkLst>
        </pc:spChg>
        <pc:spChg chg="add del mod">
          <ac:chgData name="Houček Jaroslav" userId="fa037882-b8fa-4268-8e27-c5b5d3193f41" providerId="ADAL" clId="{B5400DCD-E762-4F8E-A761-B966C802ED57}" dt="2020-02-25T11:18:54.203" v="831" actId="478"/>
          <ac:spMkLst>
            <pc:docMk/>
            <pc:sldMk cId="3041078993" sldId="492"/>
            <ac:spMk id="11" creationId="{B450DC11-44AD-4475-9397-96221FAE9F91}"/>
          </ac:spMkLst>
        </pc:spChg>
        <pc:picChg chg="add del">
          <ac:chgData name="Houček Jaroslav" userId="fa037882-b8fa-4268-8e27-c5b5d3193f41" providerId="ADAL" clId="{B5400DCD-E762-4F8E-A761-B966C802ED57}" dt="2020-02-25T10:43:29.548" v="15"/>
          <ac:picMkLst>
            <pc:docMk/>
            <pc:sldMk cId="3041078993" sldId="492"/>
            <ac:picMk id="2" creationId="{EFC18368-B2CE-4A5B-B741-7C91C8023D53}"/>
          </ac:picMkLst>
        </pc:picChg>
      </pc:sldChg>
      <pc:sldChg chg="modSp add ord">
        <pc:chgData name="Houček Jaroslav" userId="fa037882-b8fa-4268-8e27-c5b5d3193f41" providerId="ADAL" clId="{B5400DCD-E762-4F8E-A761-B966C802ED57}" dt="2020-02-25T12:19:46.571" v="1212" actId="1035"/>
        <pc:sldMkLst>
          <pc:docMk/>
          <pc:sldMk cId="1046940700" sldId="493"/>
        </pc:sldMkLst>
        <pc:spChg chg="mod">
          <ac:chgData name="Houček Jaroslav" userId="fa037882-b8fa-4268-8e27-c5b5d3193f41" providerId="ADAL" clId="{B5400DCD-E762-4F8E-A761-B966C802ED57}" dt="2020-02-25T11:15:03.011" v="828" actId="14100"/>
          <ac:spMkLst>
            <pc:docMk/>
            <pc:sldMk cId="1046940700" sldId="493"/>
            <ac:spMk id="7" creationId="{30853289-A00A-4315-AC48-1BD2DA50266D}"/>
          </ac:spMkLst>
        </pc:spChg>
        <pc:spChg chg="mod">
          <ac:chgData name="Houček Jaroslav" userId="fa037882-b8fa-4268-8e27-c5b5d3193f41" providerId="ADAL" clId="{B5400DCD-E762-4F8E-A761-B966C802ED57}" dt="2020-02-25T12:19:46.571" v="1212" actId="1035"/>
          <ac:spMkLst>
            <pc:docMk/>
            <pc:sldMk cId="1046940700" sldId="493"/>
            <ac:spMk id="8" creationId="{42195B30-893F-45E1-9E7F-5CD3812312DB}"/>
          </ac:spMkLst>
        </pc:spChg>
        <pc:spChg chg="mod">
          <ac:chgData name="Houček Jaroslav" userId="fa037882-b8fa-4268-8e27-c5b5d3193f41" providerId="ADAL" clId="{B5400DCD-E762-4F8E-A761-B966C802ED57}" dt="2020-02-25T11:36:53.962" v="984" actId="6549"/>
          <ac:spMkLst>
            <pc:docMk/>
            <pc:sldMk cId="1046940700" sldId="493"/>
            <ac:spMk id="9" creationId="{397D7253-0A40-47A8-88F5-95FB26E87F53}"/>
          </ac:spMkLst>
        </pc:spChg>
        <pc:spChg chg="mod">
          <ac:chgData name="Houček Jaroslav" userId="fa037882-b8fa-4268-8e27-c5b5d3193f41" providerId="ADAL" clId="{B5400DCD-E762-4F8E-A761-B966C802ED57}" dt="2020-02-25T12:19:41.819" v="1206" actId="1035"/>
          <ac:spMkLst>
            <pc:docMk/>
            <pc:sldMk cId="1046940700" sldId="493"/>
            <ac:spMk id="10" creationId="{0CAF630F-554D-44CA-9F8A-456C36A03A22}"/>
          </ac:spMkLst>
        </pc:spChg>
      </pc:sldChg>
      <pc:sldChg chg="modSp add del">
        <pc:chgData name="Houček Jaroslav" userId="fa037882-b8fa-4268-8e27-c5b5d3193f41" providerId="ADAL" clId="{B5400DCD-E762-4F8E-A761-B966C802ED57}" dt="2020-02-25T12:10:41.743" v="1192" actId="2696"/>
        <pc:sldMkLst>
          <pc:docMk/>
          <pc:sldMk cId="2560024869" sldId="494"/>
        </pc:sldMkLst>
        <pc:spChg chg="mod">
          <ac:chgData name="Houček Jaroslav" userId="fa037882-b8fa-4268-8e27-c5b5d3193f41" providerId="ADAL" clId="{B5400DCD-E762-4F8E-A761-B966C802ED57}" dt="2020-02-25T11:46:24.621" v="1090" actId="404"/>
          <ac:spMkLst>
            <pc:docMk/>
            <pc:sldMk cId="2560024869" sldId="494"/>
            <ac:spMk id="7" creationId="{30853289-A00A-4315-AC48-1BD2DA50266D}"/>
          </ac:spMkLst>
        </pc:spChg>
      </pc:sldChg>
      <pc:sldChg chg="modSp add ord">
        <pc:chgData name="Houček Jaroslav" userId="fa037882-b8fa-4268-8e27-c5b5d3193f41" providerId="ADAL" clId="{B5400DCD-E762-4F8E-A761-B966C802ED57}" dt="2020-02-25T12:01:46.443" v="1118"/>
        <pc:sldMkLst>
          <pc:docMk/>
          <pc:sldMk cId="176674196" sldId="495"/>
        </pc:sldMkLst>
        <pc:spChg chg="mod">
          <ac:chgData name="Houček Jaroslav" userId="fa037882-b8fa-4268-8e27-c5b5d3193f41" providerId="ADAL" clId="{B5400DCD-E762-4F8E-A761-B966C802ED57}" dt="2020-02-25T11:51:21.772" v="1096" actId="948"/>
          <ac:spMkLst>
            <pc:docMk/>
            <pc:sldMk cId="176674196" sldId="495"/>
            <ac:spMk id="7" creationId="{30853289-A00A-4315-AC48-1BD2DA50266D}"/>
          </ac:spMkLst>
        </pc:spChg>
      </pc:sldChg>
      <pc:sldChg chg="addSp delSp add del">
        <pc:chgData name="Houček Jaroslav" userId="fa037882-b8fa-4268-8e27-c5b5d3193f41" providerId="ADAL" clId="{B5400DCD-E762-4F8E-A761-B966C802ED57}" dt="2020-02-25T12:10:45.965" v="1193" actId="2696"/>
        <pc:sldMkLst>
          <pc:docMk/>
          <pc:sldMk cId="2077485536" sldId="496"/>
        </pc:sldMkLst>
        <pc:spChg chg="add">
          <ac:chgData name="Houček Jaroslav" userId="fa037882-b8fa-4268-8e27-c5b5d3193f41" providerId="ADAL" clId="{B5400DCD-E762-4F8E-A761-B966C802ED57}" dt="2020-02-25T11:50:18.207" v="1094"/>
          <ac:spMkLst>
            <pc:docMk/>
            <pc:sldMk cId="2077485536" sldId="496"/>
            <ac:spMk id="4" creationId="{F6F2E079-1E20-4FE1-9820-BF44BC24C622}"/>
          </ac:spMkLst>
        </pc:spChg>
        <pc:spChg chg="del">
          <ac:chgData name="Houček Jaroslav" userId="fa037882-b8fa-4268-8e27-c5b5d3193f41" providerId="ADAL" clId="{B5400DCD-E762-4F8E-A761-B966C802ED57}" dt="2020-02-25T11:50:17.337" v="1093" actId="478"/>
          <ac:spMkLst>
            <pc:docMk/>
            <pc:sldMk cId="2077485536" sldId="496"/>
            <ac:spMk id="7" creationId="{30853289-A00A-4315-AC48-1BD2DA50266D}"/>
          </ac:spMkLst>
        </pc:spChg>
      </pc:sldChg>
      <pc:sldChg chg="delSp modSp add">
        <pc:chgData name="Houček Jaroslav" userId="fa037882-b8fa-4268-8e27-c5b5d3193f41" providerId="ADAL" clId="{B5400DCD-E762-4F8E-A761-B966C802ED57}" dt="2020-02-25T12:09:43.808" v="1190" actId="947"/>
        <pc:sldMkLst>
          <pc:docMk/>
          <pc:sldMk cId="152268715" sldId="497"/>
        </pc:sldMkLst>
        <pc:spChg chg="mod">
          <ac:chgData name="Houček Jaroslav" userId="fa037882-b8fa-4268-8e27-c5b5d3193f41" providerId="ADAL" clId="{B5400DCD-E762-4F8E-A761-B966C802ED57}" dt="2020-02-25T12:09:43.808" v="1190" actId="947"/>
          <ac:spMkLst>
            <pc:docMk/>
            <pc:sldMk cId="152268715" sldId="497"/>
            <ac:spMk id="7" creationId="{30853289-A00A-4315-AC48-1BD2DA50266D}"/>
          </ac:spMkLst>
        </pc:spChg>
        <pc:spChg chg="del">
          <ac:chgData name="Houček Jaroslav" userId="fa037882-b8fa-4268-8e27-c5b5d3193f41" providerId="ADAL" clId="{B5400DCD-E762-4F8E-A761-B966C802ED57}" dt="2020-02-25T12:06:26.785" v="1122" actId="478"/>
          <ac:spMkLst>
            <pc:docMk/>
            <pc:sldMk cId="152268715" sldId="497"/>
            <ac:spMk id="8" creationId="{42195B30-893F-45E1-9E7F-5CD3812312DB}"/>
          </ac:spMkLst>
        </pc:spChg>
        <pc:spChg chg="del">
          <ac:chgData name="Houček Jaroslav" userId="fa037882-b8fa-4268-8e27-c5b5d3193f41" providerId="ADAL" clId="{B5400DCD-E762-4F8E-A761-B966C802ED57}" dt="2020-02-25T12:06:25.025" v="1121" actId="478"/>
          <ac:spMkLst>
            <pc:docMk/>
            <pc:sldMk cId="152268715" sldId="497"/>
            <ac:spMk id="9" creationId="{397D7253-0A40-47A8-88F5-95FB26E87F53}"/>
          </ac:spMkLst>
        </pc:spChg>
        <pc:spChg chg="del">
          <ac:chgData name="Houček Jaroslav" userId="fa037882-b8fa-4268-8e27-c5b5d3193f41" providerId="ADAL" clId="{B5400DCD-E762-4F8E-A761-B966C802ED57}" dt="2020-02-25T12:06:21.394" v="1120" actId="478"/>
          <ac:spMkLst>
            <pc:docMk/>
            <pc:sldMk cId="152268715" sldId="497"/>
            <ac:spMk id="10" creationId="{0CAF630F-554D-44CA-9F8A-456C36A03A22}"/>
          </ac:spMkLst>
        </pc:spChg>
        <pc:spChg chg="del">
          <ac:chgData name="Houček Jaroslav" userId="fa037882-b8fa-4268-8e27-c5b5d3193f41" providerId="ADAL" clId="{B5400DCD-E762-4F8E-A761-B966C802ED57}" dt="2020-02-25T12:06:29.681" v="1123" actId="478"/>
          <ac:spMkLst>
            <pc:docMk/>
            <pc:sldMk cId="152268715" sldId="497"/>
            <ac:spMk id="11" creationId="{B450DC11-44AD-4475-9397-96221FAE9F91}"/>
          </ac:spMkLst>
        </pc:spChg>
      </pc:sldChg>
      <pc:sldChg chg="modSp add">
        <pc:chgData name="Houček Jaroslav" userId="fa037882-b8fa-4268-8e27-c5b5d3193f41" providerId="ADAL" clId="{B5400DCD-E762-4F8E-A761-B966C802ED57}" dt="2020-02-28T15:29:28.334" v="1432" actId="1038"/>
        <pc:sldMkLst>
          <pc:docMk/>
          <pc:sldMk cId="2762607441" sldId="499"/>
        </pc:sldMkLst>
        <pc:spChg chg="mod">
          <ac:chgData name="Houček Jaroslav" userId="fa037882-b8fa-4268-8e27-c5b5d3193f41" providerId="ADAL" clId="{B5400DCD-E762-4F8E-A761-B966C802ED57}" dt="2020-02-28T15:29:28.334" v="1432" actId="1038"/>
          <ac:spMkLst>
            <pc:docMk/>
            <pc:sldMk cId="2762607441" sldId="499"/>
            <ac:spMk id="4" creationId="{00000000-0000-0000-0000-000000000000}"/>
          </ac:spMkLst>
        </pc:spChg>
        <pc:spChg chg="mod">
          <ac:chgData name="Houček Jaroslav" userId="fa037882-b8fa-4268-8e27-c5b5d3193f41" providerId="ADAL" clId="{B5400DCD-E762-4F8E-A761-B966C802ED57}" dt="2020-02-28T15:29:09.772" v="1399" actId="20577"/>
          <ac:spMkLst>
            <pc:docMk/>
            <pc:sldMk cId="2762607441" sldId="499"/>
            <ac:spMk id="5" creationId="{A695D159-4EBA-4EA7-B842-4797B7EC40C5}"/>
          </ac:spMkLst>
        </pc:spChg>
      </pc:sldChg>
    </pc:docChg>
  </pc:docChgLst>
  <pc:docChgLst>
    <pc:chgData name="Houček Jaroslav" userId="fa037882-b8fa-4268-8e27-c5b5d3193f41" providerId="ADAL" clId="{F4721EF4-725C-4CA5-BF5B-B8677BFF147B}"/>
    <pc:docChg chg="undo custSel addSld delSld modSld">
      <pc:chgData name="Houček Jaroslav" userId="fa037882-b8fa-4268-8e27-c5b5d3193f41" providerId="ADAL" clId="{F4721EF4-725C-4CA5-BF5B-B8677BFF147B}" dt="2020-02-26T15:59:55.178" v="1014" actId="6549"/>
      <pc:docMkLst>
        <pc:docMk/>
      </pc:docMkLst>
      <pc:sldChg chg="modSp">
        <pc:chgData name="Houček Jaroslav" userId="fa037882-b8fa-4268-8e27-c5b5d3193f41" providerId="ADAL" clId="{F4721EF4-725C-4CA5-BF5B-B8677BFF147B}" dt="2020-02-24T20:20:50.070" v="215" actId="20577"/>
        <pc:sldMkLst>
          <pc:docMk/>
          <pc:sldMk cId="0" sldId="433"/>
        </pc:sldMkLst>
        <pc:spChg chg="mod">
          <ac:chgData name="Houček Jaroslav" userId="fa037882-b8fa-4268-8e27-c5b5d3193f41" providerId="ADAL" clId="{F4721EF4-725C-4CA5-BF5B-B8677BFF147B}" dt="2020-02-24T20:20:50.070" v="215" actId="20577"/>
          <ac:spMkLst>
            <pc:docMk/>
            <pc:sldMk cId="0" sldId="433"/>
            <ac:spMk id="21507" creationId="{00000000-0000-0000-0000-000000000000}"/>
          </ac:spMkLst>
        </pc:spChg>
      </pc:sldChg>
      <pc:sldChg chg="addSp delSp modSp">
        <pc:chgData name="Houček Jaroslav" userId="fa037882-b8fa-4268-8e27-c5b5d3193f41" providerId="ADAL" clId="{F4721EF4-725C-4CA5-BF5B-B8677BFF147B}" dt="2020-02-26T14:15:11.901" v="997" actId="948"/>
        <pc:sldMkLst>
          <pc:docMk/>
          <pc:sldMk cId="4159074619" sldId="443"/>
        </pc:sldMkLst>
        <pc:spChg chg="add del">
          <ac:chgData name="Houček Jaroslav" userId="fa037882-b8fa-4268-8e27-c5b5d3193f41" providerId="ADAL" clId="{F4721EF4-725C-4CA5-BF5B-B8677BFF147B}" dt="2020-02-26T14:12:49.512" v="983"/>
          <ac:spMkLst>
            <pc:docMk/>
            <pc:sldMk cId="4159074619" sldId="443"/>
            <ac:spMk id="2" creationId="{3F5AD64C-9AEE-4BA1-B4BB-8A109A7870A6}"/>
          </ac:spMkLst>
        </pc:spChg>
        <pc:spChg chg="mod">
          <ac:chgData name="Houček Jaroslav" userId="fa037882-b8fa-4268-8e27-c5b5d3193f41" providerId="ADAL" clId="{F4721EF4-725C-4CA5-BF5B-B8677BFF147B}" dt="2020-02-26T14:15:11.901" v="997" actId="948"/>
          <ac:spMkLst>
            <pc:docMk/>
            <pc:sldMk cId="4159074619" sldId="443"/>
            <ac:spMk id="15" creationId="{C4E76479-9534-48B2-A0C9-187620C8B8E2}"/>
          </ac:spMkLst>
        </pc:spChg>
      </pc:sldChg>
      <pc:sldChg chg="modSp">
        <pc:chgData name="Houček Jaroslav" userId="fa037882-b8fa-4268-8e27-c5b5d3193f41" providerId="ADAL" clId="{F4721EF4-725C-4CA5-BF5B-B8677BFF147B}" dt="2020-02-24T19:08:23.165" v="50" actId="1038"/>
        <pc:sldMkLst>
          <pc:docMk/>
          <pc:sldMk cId="332175171" sldId="444"/>
        </pc:sldMkLst>
        <pc:spChg chg="mod">
          <ac:chgData name="Houček Jaroslav" userId="fa037882-b8fa-4268-8e27-c5b5d3193f41" providerId="ADAL" clId="{F4721EF4-725C-4CA5-BF5B-B8677BFF147B}" dt="2020-02-24T19:08:17.601" v="48" actId="255"/>
          <ac:spMkLst>
            <pc:docMk/>
            <pc:sldMk cId="332175171" sldId="444"/>
            <ac:spMk id="4" creationId="{00000000-0000-0000-0000-000000000000}"/>
          </ac:spMkLst>
        </pc:spChg>
        <pc:spChg chg="mod">
          <ac:chgData name="Houček Jaroslav" userId="fa037882-b8fa-4268-8e27-c5b5d3193f41" providerId="ADAL" clId="{F4721EF4-725C-4CA5-BF5B-B8677BFF147B}" dt="2020-02-24T19:08:23.165" v="50" actId="1038"/>
          <ac:spMkLst>
            <pc:docMk/>
            <pc:sldMk cId="332175171" sldId="444"/>
            <ac:spMk id="5" creationId="{A695D159-4EBA-4EA7-B842-4797B7EC40C5}"/>
          </ac:spMkLst>
        </pc:spChg>
      </pc:sldChg>
      <pc:sldChg chg="modSp">
        <pc:chgData name="Houček Jaroslav" userId="fa037882-b8fa-4268-8e27-c5b5d3193f41" providerId="ADAL" clId="{F4721EF4-725C-4CA5-BF5B-B8677BFF147B}" dt="2020-02-24T20:41:03.166" v="421" actId="20577"/>
        <pc:sldMkLst>
          <pc:docMk/>
          <pc:sldMk cId="509046353" sldId="448"/>
        </pc:sldMkLst>
        <pc:spChg chg="mod">
          <ac:chgData name="Houček Jaroslav" userId="fa037882-b8fa-4268-8e27-c5b5d3193f41" providerId="ADAL" clId="{F4721EF4-725C-4CA5-BF5B-B8677BFF147B}" dt="2020-02-24T20:41:03.166" v="421" actId="20577"/>
          <ac:spMkLst>
            <pc:docMk/>
            <pc:sldMk cId="509046353" sldId="448"/>
            <ac:spMk id="4" creationId="{3FB301D2-5B47-4446-A9AE-24DB0AD0FF9F}"/>
          </ac:spMkLst>
        </pc:spChg>
      </pc:sldChg>
      <pc:sldChg chg="modSp">
        <pc:chgData name="Houček Jaroslav" userId="fa037882-b8fa-4268-8e27-c5b5d3193f41" providerId="ADAL" clId="{F4721EF4-725C-4CA5-BF5B-B8677BFF147B}" dt="2020-02-24T19:47:12.748" v="138" actId="20577"/>
        <pc:sldMkLst>
          <pc:docMk/>
          <pc:sldMk cId="1703576886" sldId="449"/>
        </pc:sldMkLst>
        <pc:spChg chg="mod">
          <ac:chgData name="Houček Jaroslav" userId="fa037882-b8fa-4268-8e27-c5b5d3193f41" providerId="ADAL" clId="{F4721EF4-725C-4CA5-BF5B-B8677BFF147B}" dt="2020-02-24T19:47:12.748" v="138" actId="20577"/>
          <ac:spMkLst>
            <pc:docMk/>
            <pc:sldMk cId="1703576886" sldId="449"/>
            <ac:spMk id="6" creationId="{1393311A-31B0-4B01-A3DB-B0614783D36B}"/>
          </ac:spMkLst>
        </pc:spChg>
      </pc:sldChg>
      <pc:sldChg chg="modSp">
        <pc:chgData name="Houček Jaroslav" userId="fa037882-b8fa-4268-8e27-c5b5d3193f41" providerId="ADAL" clId="{F4721EF4-725C-4CA5-BF5B-B8677BFF147B}" dt="2020-02-24T20:46:14.770" v="468" actId="948"/>
        <pc:sldMkLst>
          <pc:docMk/>
          <pc:sldMk cId="1763021846" sldId="451"/>
        </pc:sldMkLst>
        <pc:spChg chg="mod">
          <ac:chgData name="Houček Jaroslav" userId="fa037882-b8fa-4268-8e27-c5b5d3193f41" providerId="ADAL" clId="{F4721EF4-725C-4CA5-BF5B-B8677BFF147B}" dt="2020-02-24T20:46:14.770" v="468" actId="948"/>
          <ac:spMkLst>
            <pc:docMk/>
            <pc:sldMk cId="1763021846" sldId="451"/>
            <ac:spMk id="4" creationId="{3FB301D2-5B47-4446-A9AE-24DB0AD0FF9F}"/>
          </ac:spMkLst>
        </pc:spChg>
        <pc:spChg chg="mod">
          <ac:chgData name="Houček Jaroslav" userId="fa037882-b8fa-4268-8e27-c5b5d3193f41" providerId="ADAL" clId="{F4721EF4-725C-4CA5-BF5B-B8677BFF147B}" dt="2020-02-24T20:44:19.661" v="440" actId="20577"/>
          <ac:spMkLst>
            <pc:docMk/>
            <pc:sldMk cId="1763021846" sldId="451"/>
            <ac:spMk id="5" creationId="{A695D159-4EBA-4EA7-B842-4797B7EC40C5}"/>
          </ac:spMkLst>
        </pc:spChg>
      </pc:sldChg>
      <pc:sldChg chg="modSp">
        <pc:chgData name="Houček Jaroslav" userId="fa037882-b8fa-4268-8e27-c5b5d3193f41" providerId="ADAL" clId="{F4721EF4-725C-4CA5-BF5B-B8677BFF147B}" dt="2020-02-26T13:52:50.439" v="981" actId="6549"/>
        <pc:sldMkLst>
          <pc:docMk/>
          <pc:sldMk cId="1921075958" sldId="452"/>
        </pc:sldMkLst>
        <pc:spChg chg="mod">
          <ac:chgData name="Houček Jaroslav" userId="fa037882-b8fa-4268-8e27-c5b5d3193f41" providerId="ADAL" clId="{F4721EF4-725C-4CA5-BF5B-B8677BFF147B}" dt="2020-02-26T13:52:50.439" v="981" actId="6549"/>
          <ac:spMkLst>
            <pc:docMk/>
            <pc:sldMk cId="1921075958" sldId="452"/>
            <ac:spMk id="21507" creationId="{00000000-0000-0000-0000-000000000000}"/>
          </ac:spMkLst>
        </pc:spChg>
      </pc:sldChg>
      <pc:sldChg chg="modSp">
        <pc:chgData name="Houček Jaroslav" userId="fa037882-b8fa-4268-8e27-c5b5d3193f41" providerId="ADAL" clId="{F4721EF4-725C-4CA5-BF5B-B8677BFF147B}" dt="2020-02-24T20:36:25.360" v="395" actId="948"/>
        <pc:sldMkLst>
          <pc:docMk/>
          <pc:sldMk cId="1274433037" sldId="454"/>
        </pc:sldMkLst>
        <pc:spChg chg="mod">
          <ac:chgData name="Houček Jaroslav" userId="fa037882-b8fa-4268-8e27-c5b5d3193f41" providerId="ADAL" clId="{F4721EF4-725C-4CA5-BF5B-B8677BFF147B}" dt="2020-02-24T20:36:25.360" v="395" actId="948"/>
          <ac:spMkLst>
            <pc:docMk/>
            <pc:sldMk cId="1274433037" sldId="454"/>
            <ac:spMk id="4" creationId="{00000000-0000-0000-0000-000000000000}"/>
          </ac:spMkLst>
        </pc:spChg>
        <pc:spChg chg="mod">
          <ac:chgData name="Houček Jaroslav" userId="fa037882-b8fa-4268-8e27-c5b5d3193f41" providerId="ADAL" clId="{F4721EF4-725C-4CA5-BF5B-B8677BFF147B}" dt="2020-02-24T20:22:43.808" v="234" actId="6549"/>
          <ac:spMkLst>
            <pc:docMk/>
            <pc:sldMk cId="1274433037" sldId="454"/>
            <ac:spMk id="5" creationId="{86EFEED0-0075-4B31-BB62-39A38240F45B}"/>
          </ac:spMkLst>
        </pc:spChg>
      </pc:sldChg>
      <pc:sldChg chg="modSp">
        <pc:chgData name="Houček Jaroslav" userId="fa037882-b8fa-4268-8e27-c5b5d3193f41" providerId="ADAL" clId="{F4721EF4-725C-4CA5-BF5B-B8677BFF147B}" dt="2020-02-24T20:44:09.002" v="434" actId="1036"/>
        <pc:sldMkLst>
          <pc:docMk/>
          <pc:sldMk cId="1859270039" sldId="456"/>
        </pc:sldMkLst>
        <pc:spChg chg="mod">
          <ac:chgData name="Houček Jaroslav" userId="fa037882-b8fa-4268-8e27-c5b5d3193f41" providerId="ADAL" clId="{F4721EF4-725C-4CA5-BF5B-B8677BFF147B}" dt="2020-02-24T20:44:09.002" v="434" actId="1036"/>
          <ac:spMkLst>
            <pc:docMk/>
            <pc:sldMk cId="1859270039" sldId="456"/>
            <ac:spMk id="4" creationId="{3FB301D2-5B47-4446-A9AE-24DB0AD0FF9F}"/>
          </ac:spMkLst>
        </pc:spChg>
      </pc:sldChg>
      <pc:sldChg chg="modSp">
        <pc:chgData name="Houček Jaroslav" userId="fa037882-b8fa-4268-8e27-c5b5d3193f41" providerId="ADAL" clId="{F4721EF4-725C-4CA5-BF5B-B8677BFF147B}" dt="2020-02-24T19:06:11.101" v="41" actId="6549"/>
        <pc:sldMkLst>
          <pc:docMk/>
          <pc:sldMk cId="968154266" sldId="457"/>
        </pc:sldMkLst>
        <pc:spChg chg="mod">
          <ac:chgData name="Houček Jaroslav" userId="fa037882-b8fa-4268-8e27-c5b5d3193f41" providerId="ADAL" clId="{F4721EF4-725C-4CA5-BF5B-B8677BFF147B}" dt="2020-02-24T19:06:11.101" v="41" actId="6549"/>
          <ac:spMkLst>
            <pc:docMk/>
            <pc:sldMk cId="968154266" sldId="457"/>
            <ac:spMk id="4" creationId="{00000000-0000-0000-0000-000000000000}"/>
          </ac:spMkLst>
        </pc:spChg>
      </pc:sldChg>
      <pc:sldChg chg="modSp">
        <pc:chgData name="Houček Jaroslav" userId="fa037882-b8fa-4268-8e27-c5b5d3193f41" providerId="ADAL" clId="{F4721EF4-725C-4CA5-BF5B-B8677BFF147B}" dt="2020-02-26T15:59:55.178" v="1014" actId="6549"/>
        <pc:sldMkLst>
          <pc:docMk/>
          <pc:sldMk cId="1200393875" sldId="459"/>
        </pc:sldMkLst>
        <pc:spChg chg="mod">
          <ac:chgData name="Houček Jaroslav" userId="fa037882-b8fa-4268-8e27-c5b5d3193f41" providerId="ADAL" clId="{F4721EF4-725C-4CA5-BF5B-B8677BFF147B}" dt="2020-02-26T15:59:55.178" v="1014" actId="6549"/>
          <ac:spMkLst>
            <pc:docMk/>
            <pc:sldMk cId="1200393875" sldId="459"/>
            <ac:spMk id="4" creationId="{00000000-0000-0000-0000-000000000000}"/>
          </ac:spMkLst>
        </pc:spChg>
      </pc:sldChg>
      <pc:sldChg chg="modSp">
        <pc:chgData name="Houček Jaroslav" userId="fa037882-b8fa-4268-8e27-c5b5d3193f41" providerId="ADAL" clId="{F4721EF4-725C-4CA5-BF5B-B8677BFF147B}" dt="2020-02-24T18:35:26.775" v="0"/>
        <pc:sldMkLst>
          <pc:docMk/>
          <pc:sldMk cId="461365321" sldId="462"/>
        </pc:sldMkLst>
        <pc:spChg chg="mod">
          <ac:chgData name="Houček Jaroslav" userId="fa037882-b8fa-4268-8e27-c5b5d3193f41" providerId="ADAL" clId="{F4721EF4-725C-4CA5-BF5B-B8677BFF147B}" dt="2020-02-24T18:35:26.775" v="0"/>
          <ac:spMkLst>
            <pc:docMk/>
            <pc:sldMk cId="461365321" sldId="462"/>
            <ac:spMk id="4" creationId="{00000000-0000-0000-0000-000000000000}"/>
          </ac:spMkLst>
        </pc:spChg>
      </pc:sldChg>
      <pc:sldChg chg="modSp">
        <pc:chgData name="Houček Jaroslav" userId="fa037882-b8fa-4268-8e27-c5b5d3193f41" providerId="ADAL" clId="{F4721EF4-725C-4CA5-BF5B-B8677BFF147B}" dt="2020-02-24T18:37:19.221" v="12" actId="14100"/>
        <pc:sldMkLst>
          <pc:docMk/>
          <pc:sldMk cId="598929145" sldId="463"/>
        </pc:sldMkLst>
        <pc:spChg chg="mod">
          <ac:chgData name="Houček Jaroslav" userId="fa037882-b8fa-4268-8e27-c5b5d3193f41" providerId="ADAL" clId="{F4721EF4-725C-4CA5-BF5B-B8677BFF147B}" dt="2020-02-24T18:37:19.221" v="12" actId="14100"/>
          <ac:spMkLst>
            <pc:docMk/>
            <pc:sldMk cId="598929145" sldId="463"/>
            <ac:spMk id="4" creationId="{00000000-0000-0000-0000-000000000000}"/>
          </ac:spMkLst>
        </pc:spChg>
      </pc:sldChg>
      <pc:sldChg chg="modSp">
        <pc:chgData name="Houček Jaroslav" userId="fa037882-b8fa-4268-8e27-c5b5d3193f41" providerId="ADAL" clId="{F4721EF4-725C-4CA5-BF5B-B8677BFF147B}" dt="2020-02-24T18:37:31.729" v="13"/>
        <pc:sldMkLst>
          <pc:docMk/>
          <pc:sldMk cId="1978354714" sldId="466"/>
        </pc:sldMkLst>
        <pc:spChg chg="mod">
          <ac:chgData name="Houček Jaroslav" userId="fa037882-b8fa-4268-8e27-c5b5d3193f41" providerId="ADAL" clId="{F4721EF4-725C-4CA5-BF5B-B8677BFF147B}" dt="2020-02-24T18:37:31.729" v="13"/>
          <ac:spMkLst>
            <pc:docMk/>
            <pc:sldMk cId="1978354714" sldId="466"/>
            <ac:spMk id="4" creationId="{00000000-0000-0000-0000-000000000000}"/>
          </ac:spMkLst>
        </pc:spChg>
      </pc:sldChg>
      <pc:sldChg chg="modSp add del">
        <pc:chgData name="Houček Jaroslav" userId="fa037882-b8fa-4268-8e27-c5b5d3193f41" providerId="ADAL" clId="{F4721EF4-725C-4CA5-BF5B-B8677BFF147B}" dt="2020-02-24T20:43:48.257" v="424" actId="2696"/>
        <pc:sldMkLst>
          <pc:docMk/>
          <pc:sldMk cId="3720203525" sldId="484"/>
        </pc:sldMkLst>
        <pc:spChg chg="mod">
          <ac:chgData name="Houček Jaroslav" userId="fa037882-b8fa-4268-8e27-c5b5d3193f41" providerId="ADAL" clId="{F4721EF4-725C-4CA5-BF5B-B8677BFF147B}" dt="2020-02-24T19:43:20.575" v="130" actId="403"/>
          <ac:spMkLst>
            <pc:docMk/>
            <pc:sldMk cId="3720203525" sldId="484"/>
            <ac:spMk id="6" creationId="{1393311A-31B0-4B01-A3DB-B0614783D36B}"/>
          </ac:spMkLst>
        </pc:spChg>
      </pc:sldChg>
      <pc:sldChg chg="modSp add">
        <pc:chgData name="Houček Jaroslav" userId="fa037882-b8fa-4268-8e27-c5b5d3193f41" providerId="ADAL" clId="{F4721EF4-725C-4CA5-BF5B-B8677BFF147B}" dt="2020-02-24T20:43:34.213" v="423" actId="20577"/>
        <pc:sldMkLst>
          <pc:docMk/>
          <pc:sldMk cId="3086291502" sldId="485"/>
        </pc:sldMkLst>
        <pc:spChg chg="mod">
          <ac:chgData name="Houček Jaroslav" userId="fa037882-b8fa-4268-8e27-c5b5d3193f41" providerId="ADAL" clId="{F4721EF4-725C-4CA5-BF5B-B8677BFF147B}" dt="2020-02-24T20:43:34.213" v="423" actId="20577"/>
          <ac:spMkLst>
            <pc:docMk/>
            <pc:sldMk cId="3086291502" sldId="485"/>
            <ac:spMk id="6" creationId="{1393311A-31B0-4B01-A3DB-B0614783D36B}"/>
          </ac:spMkLst>
        </pc:spChg>
      </pc:sldChg>
      <pc:sldChg chg="modSp add">
        <pc:chgData name="Houček Jaroslav" userId="fa037882-b8fa-4268-8e27-c5b5d3193f41" providerId="ADAL" clId="{F4721EF4-725C-4CA5-BF5B-B8677BFF147B}" dt="2020-02-24T20:22:18.352" v="217"/>
        <pc:sldMkLst>
          <pc:docMk/>
          <pc:sldMk cId="4273942253" sldId="486"/>
        </pc:sldMkLst>
        <pc:spChg chg="mod">
          <ac:chgData name="Houček Jaroslav" userId="fa037882-b8fa-4268-8e27-c5b5d3193f41" providerId="ADAL" clId="{F4721EF4-725C-4CA5-BF5B-B8677BFF147B}" dt="2020-02-24T20:22:18.352" v="217"/>
          <ac:spMkLst>
            <pc:docMk/>
            <pc:sldMk cId="4273942253" sldId="486"/>
            <ac:spMk id="5" creationId="{86EFEED0-0075-4B31-BB62-39A38240F45B}"/>
          </ac:spMkLst>
        </pc:spChg>
      </pc:sldChg>
      <pc:sldChg chg="modSp add del">
        <pc:chgData name="Houček Jaroslav" userId="fa037882-b8fa-4268-8e27-c5b5d3193f41" providerId="ADAL" clId="{F4721EF4-725C-4CA5-BF5B-B8677BFF147B}" dt="2020-02-24T21:57:32.548" v="924" actId="2696"/>
        <pc:sldMkLst>
          <pc:docMk/>
          <pc:sldMk cId="3331747265" sldId="487"/>
        </pc:sldMkLst>
        <pc:spChg chg="mod">
          <ac:chgData name="Houček Jaroslav" userId="fa037882-b8fa-4268-8e27-c5b5d3193f41" providerId="ADAL" clId="{F4721EF4-725C-4CA5-BF5B-B8677BFF147B}" dt="2020-02-24T20:48:40.521" v="503" actId="20577"/>
          <ac:spMkLst>
            <pc:docMk/>
            <pc:sldMk cId="3331747265" sldId="487"/>
            <ac:spMk id="5" creationId="{A695D159-4EBA-4EA7-B842-4797B7EC40C5}"/>
          </ac:spMkLst>
        </pc:spChg>
      </pc:sldChg>
      <pc:sldChg chg="modSp add">
        <pc:chgData name="Houček Jaroslav" userId="fa037882-b8fa-4268-8e27-c5b5d3193f41" providerId="ADAL" clId="{F4721EF4-725C-4CA5-BF5B-B8677BFF147B}" dt="2020-02-24T22:17:31.823" v="975" actId="6549"/>
        <pc:sldMkLst>
          <pc:docMk/>
          <pc:sldMk cId="4096114595" sldId="488"/>
        </pc:sldMkLst>
        <pc:spChg chg="mod">
          <ac:chgData name="Houček Jaroslav" userId="fa037882-b8fa-4268-8e27-c5b5d3193f41" providerId="ADAL" clId="{F4721EF4-725C-4CA5-BF5B-B8677BFF147B}" dt="2020-02-24T22:17:31.823" v="975" actId="6549"/>
          <ac:spMkLst>
            <pc:docMk/>
            <pc:sldMk cId="4096114595" sldId="488"/>
            <ac:spMk id="4" creationId="{00000000-0000-0000-0000-000000000000}"/>
          </ac:spMkLst>
        </pc:spChg>
        <pc:spChg chg="mod">
          <ac:chgData name="Houček Jaroslav" userId="fa037882-b8fa-4268-8e27-c5b5d3193f41" providerId="ADAL" clId="{F4721EF4-725C-4CA5-BF5B-B8677BFF147B}" dt="2020-02-24T20:50:35.831" v="535" actId="20577"/>
          <ac:spMkLst>
            <pc:docMk/>
            <pc:sldMk cId="4096114595" sldId="488"/>
            <ac:spMk id="5" creationId="{A695D159-4EBA-4EA7-B842-4797B7EC40C5}"/>
          </ac:spMkLst>
        </pc:spChg>
      </pc:sldChg>
      <pc:sldChg chg="modSp add del">
        <pc:chgData name="Houček Jaroslav" userId="fa037882-b8fa-4268-8e27-c5b5d3193f41" providerId="ADAL" clId="{F4721EF4-725C-4CA5-BF5B-B8677BFF147B}" dt="2020-02-24T21:56:02.191" v="923" actId="2696"/>
        <pc:sldMkLst>
          <pc:docMk/>
          <pc:sldMk cId="4072533461" sldId="489"/>
        </pc:sldMkLst>
        <pc:spChg chg="mod">
          <ac:chgData name="Houček Jaroslav" userId="fa037882-b8fa-4268-8e27-c5b5d3193f41" providerId="ADAL" clId="{F4721EF4-725C-4CA5-BF5B-B8677BFF147B}" dt="2020-02-24T21:51:52.846" v="913" actId="20577"/>
          <ac:spMkLst>
            <pc:docMk/>
            <pc:sldMk cId="4072533461" sldId="489"/>
            <ac:spMk id="4" creationId="{00000000-0000-0000-0000-000000000000}"/>
          </ac:spMkLst>
        </pc:spChg>
        <pc:spChg chg="mod">
          <ac:chgData name="Houček Jaroslav" userId="fa037882-b8fa-4268-8e27-c5b5d3193f41" providerId="ADAL" clId="{F4721EF4-725C-4CA5-BF5B-B8677BFF147B}" dt="2020-02-24T21:05:18.656" v="725" actId="20577"/>
          <ac:spMkLst>
            <pc:docMk/>
            <pc:sldMk cId="4072533461" sldId="489"/>
            <ac:spMk id="5" creationId="{A695D159-4EBA-4EA7-B842-4797B7EC40C5}"/>
          </ac:spMkLst>
        </pc:spChg>
      </pc:sldChg>
      <pc:sldChg chg="modSp add">
        <pc:chgData name="Houček Jaroslav" userId="fa037882-b8fa-4268-8e27-c5b5d3193f41" providerId="ADAL" clId="{F4721EF4-725C-4CA5-BF5B-B8677BFF147B}" dt="2020-02-24T22:17:20.082" v="971" actId="6549"/>
        <pc:sldMkLst>
          <pc:docMk/>
          <pc:sldMk cId="3466647972" sldId="490"/>
        </pc:sldMkLst>
        <pc:spChg chg="mod">
          <ac:chgData name="Houček Jaroslav" userId="fa037882-b8fa-4268-8e27-c5b5d3193f41" providerId="ADAL" clId="{F4721EF4-725C-4CA5-BF5B-B8677BFF147B}" dt="2020-02-24T22:17:20.082" v="971" actId="6549"/>
          <ac:spMkLst>
            <pc:docMk/>
            <pc:sldMk cId="3466647972" sldId="490"/>
            <ac:spMk id="4" creationId="{00000000-0000-0000-0000-000000000000}"/>
          </ac:spMkLst>
        </pc:spChg>
        <pc:spChg chg="mod">
          <ac:chgData name="Houček Jaroslav" userId="fa037882-b8fa-4268-8e27-c5b5d3193f41" providerId="ADAL" clId="{F4721EF4-725C-4CA5-BF5B-B8677BFF147B}" dt="2020-02-24T22:13:26.201" v="959" actId="20577"/>
          <ac:spMkLst>
            <pc:docMk/>
            <pc:sldMk cId="3466647972" sldId="490"/>
            <ac:spMk id="5" creationId="{A695D159-4EBA-4EA7-B842-4797B7EC40C5}"/>
          </ac:spMkLst>
        </pc:spChg>
      </pc:sldChg>
      <pc:sldChg chg="modSp add">
        <pc:chgData name="Houček Jaroslav" userId="fa037882-b8fa-4268-8e27-c5b5d3193f41" providerId="ADAL" clId="{F4721EF4-725C-4CA5-BF5B-B8677BFF147B}" dt="2020-02-24T22:17:00.497" v="963" actId="6549"/>
        <pc:sldMkLst>
          <pc:docMk/>
          <pc:sldMk cId="2072474252" sldId="491"/>
        </pc:sldMkLst>
        <pc:spChg chg="mod">
          <ac:chgData name="Houček Jaroslav" userId="fa037882-b8fa-4268-8e27-c5b5d3193f41" providerId="ADAL" clId="{F4721EF4-725C-4CA5-BF5B-B8677BFF147B}" dt="2020-02-24T22:17:00.497" v="963" actId="6549"/>
          <ac:spMkLst>
            <pc:docMk/>
            <pc:sldMk cId="2072474252" sldId="491"/>
            <ac:spMk id="4" creationId="{00000000-0000-0000-0000-000000000000}"/>
          </ac:spMkLst>
        </pc:spChg>
        <pc:spChg chg="mod">
          <ac:chgData name="Houček Jaroslav" userId="fa037882-b8fa-4268-8e27-c5b5d3193f41" providerId="ADAL" clId="{F4721EF4-725C-4CA5-BF5B-B8677BFF147B}" dt="2020-02-24T22:13:18.288" v="955" actId="20577"/>
          <ac:spMkLst>
            <pc:docMk/>
            <pc:sldMk cId="2072474252" sldId="491"/>
            <ac:spMk id="5" creationId="{A695D159-4EBA-4EA7-B842-4797B7EC40C5}"/>
          </ac:spMkLst>
        </pc:spChg>
      </pc:sldChg>
      <pc:sldChg chg="modSp add">
        <pc:chgData name="Houček Jaroslav" userId="fa037882-b8fa-4268-8e27-c5b5d3193f41" providerId="ADAL" clId="{F4721EF4-725C-4CA5-BF5B-B8677BFF147B}" dt="2020-02-24T22:18:03.754" v="976" actId="6549"/>
        <pc:sldMkLst>
          <pc:docMk/>
          <pc:sldMk cId="3041078993" sldId="492"/>
        </pc:sldMkLst>
        <pc:spChg chg="mod">
          <ac:chgData name="Houček Jaroslav" userId="fa037882-b8fa-4268-8e27-c5b5d3193f41" providerId="ADAL" clId="{F4721EF4-725C-4CA5-BF5B-B8677BFF147B}" dt="2020-02-24T22:18:03.754" v="976" actId="6549"/>
          <ac:spMkLst>
            <pc:docMk/>
            <pc:sldMk cId="3041078993" sldId="492"/>
            <ac:spMk id="4" creationId="{00000000-0000-0000-0000-000000000000}"/>
          </ac:spMkLst>
        </pc:spChg>
        <pc:spChg chg="mod">
          <ac:chgData name="Houček Jaroslav" userId="fa037882-b8fa-4268-8e27-c5b5d3193f41" providerId="ADAL" clId="{F4721EF4-725C-4CA5-BF5B-B8677BFF147B}" dt="2020-02-24T21:57:57.834" v="932" actId="20577"/>
          <ac:spMkLst>
            <pc:docMk/>
            <pc:sldMk cId="3041078993" sldId="492"/>
            <ac:spMk id="5" creationId="{A695D159-4EBA-4EA7-B842-4797B7EC40C5}"/>
          </ac:spMkLst>
        </pc:spChg>
      </pc:sldChg>
      <pc:sldChg chg="modSp add">
        <pc:chgData name="Houček Jaroslav" userId="fa037882-b8fa-4268-8e27-c5b5d3193f41" providerId="ADAL" clId="{F4721EF4-725C-4CA5-BF5B-B8677BFF147B}" dt="2020-02-26T14:14:37.119" v="995" actId="948"/>
        <pc:sldMkLst>
          <pc:docMk/>
          <pc:sldMk cId="3042365402" sldId="498"/>
        </pc:sldMkLst>
        <pc:spChg chg="mod">
          <ac:chgData name="Houček Jaroslav" userId="fa037882-b8fa-4268-8e27-c5b5d3193f41" providerId="ADAL" clId="{F4721EF4-725C-4CA5-BF5B-B8677BFF147B}" dt="2020-02-26T14:14:37.119" v="995" actId="948"/>
          <ac:spMkLst>
            <pc:docMk/>
            <pc:sldMk cId="3042365402" sldId="498"/>
            <ac:spMk id="15" creationId="{C4E76479-9534-48B2-A0C9-187620C8B8E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F11D3-FA6E-4861-BA5F-E84EF0E2CA1E}" type="datetimeFigureOut">
              <a:rPr lang="cs-CZ" smtClean="0"/>
              <a:pPr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F2D81-51D1-4151-B5E7-105D51C0FF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97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8B6D-47A5-45BD-87DB-4191947CB8CC}" type="datetimeFigureOut">
              <a:rPr lang="cs-CZ" smtClean="0"/>
              <a:pPr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16EF6-801D-4A16-9412-F821D8E68C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200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392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299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023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976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25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052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18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492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845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39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8879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7428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432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243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619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524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1039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4320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701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3018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363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20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4168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9190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205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4360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5364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0316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4201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9294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255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91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7870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0630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1332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7779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9286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98707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4482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8670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5805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4823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356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7712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6853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7189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5368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32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136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991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896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73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9808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xmlns="" val="130008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79156" y="365125"/>
            <a:ext cx="7493343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xmlns="" val="14189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xmlns="" val="295447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xmlns="" val="192037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85852" y="1825625"/>
            <a:ext cx="4933948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45318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xmlns="" val="309774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7394" y="365125"/>
            <a:ext cx="10495006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87395" y="1681163"/>
            <a:ext cx="49101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87395" y="2505075"/>
            <a:ext cx="491018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xmlns="" val="317230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7EAF-74CE-4B55-9135-E9E313AAEBF3}" type="datetimeFigureOut">
              <a:rPr lang="cs-CZ" smtClean="0"/>
              <a:pPr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041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7EAF-74CE-4B55-9135-E9E313AAEBF3}" type="datetimeFigureOut">
              <a:rPr lang="cs-CZ" smtClean="0"/>
              <a:pPr/>
              <a:t>02.03.2020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282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368" y="457200"/>
            <a:ext cx="3687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59368" y="2057400"/>
            <a:ext cx="3687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054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802" y="457200"/>
            <a:ext cx="371622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55802" y="2057400"/>
            <a:ext cx="371622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12029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6822514" y="4816824"/>
            <a:ext cx="1305808" cy="1305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1041" y="4832507"/>
            <a:ext cx="1314788" cy="1314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19836" y="4817654"/>
            <a:ext cx="1344793" cy="1344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39777" y="4836496"/>
            <a:ext cx="1298564" cy="129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Obdélník 14"/>
          <p:cNvSpPr/>
          <p:nvPr userDrawn="1"/>
        </p:nvSpPr>
        <p:spPr>
          <a:xfrm>
            <a:off x="532263" y="0"/>
            <a:ext cx="464970" cy="2320120"/>
          </a:xfrm>
          <a:prstGeom prst="rect">
            <a:avLst/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Lichoběžník 15"/>
          <p:cNvSpPr/>
          <p:nvPr userDrawn="1"/>
        </p:nvSpPr>
        <p:spPr>
          <a:xfrm rot="19302709">
            <a:off x="2240081" y="1460760"/>
            <a:ext cx="1056321" cy="6442750"/>
          </a:xfrm>
          <a:prstGeom prst="trapezoid">
            <a:avLst>
              <a:gd name="adj" fmla="val 22535"/>
            </a:avLst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 userDrawn="1"/>
        </p:nvSpPr>
        <p:spPr>
          <a:xfrm>
            <a:off x="1106905" y="0"/>
            <a:ext cx="348916" cy="1937084"/>
          </a:xfrm>
          <a:prstGeom prst="rect">
            <a:avLst/>
          </a:prstGeom>
          <a:solidFill>
            <a:srgbClr val="96C22B"/>
          </a:solidFill>
          <a:ln>
            <a:solidFill>
              <a:srgbClr val="96C22B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Lichoběžník 17"/>
          <p:cNvSpPr/>
          <p:nvPr userDrawn="1"/>
        </p:nvSpPr>
        <p:spPr>
          <a:xfrm rot="19090079">
            <a:off x="3270535" y="832210"/>
            <a:ext cx="910286" cy="7328621"/>
          </a:xfrm>
          <a:prstGeom prst="trapezoid">
            <a:avLst>
              <a:gd name="adj" fmla="val 22535"/>
            </a:avLst>
          </a:prstGeom>
          <a:solidFill>
            <a:srgbClr val="96C22B"/>
          </a:solidFill>
          <a:ln>
            <a:solidFill>
              <a:srgbClr val="96C22B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 userDrawn="1"/>
        </p:nvSpPr>
        <p:spPr>
          <a:xfrm>
            <a:off x="3504015" y="6897087"/>
            <a:ext cx="3629025" cy="63328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6193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85852" y="365125"/>
            <a:ext cx="10631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85852" y="1825625"/>
            <a:ext cx="10631666" cy="4646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257174" y="0"/>
            <a:ext cx="285750" cy="5014913"/>
          </a:xfrm>
          <a:prstGeom prst="rect">
            <a:avLst/>
          </a:prstGeom>
          <a:solidFill>
            <a:srgbClr val="156A3C"/>
          </a:solidFill>
          <a:ln>
            <a:solidFill>
              <a:srgbClr val="156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Lichoběžník 7"/>
          <p:cNvSpPr/>
          <p:nvPr userDrawn="1"/>
        </p:nvSpPr>
        <p:spPr>
          <a:xfrm rot="19892771">
            <a:off x="914073" y="4763094"/>
            <a:ext cx="511065" cy="3281081"/>
          </a:xfrm>
          <a:prstGeom prst="trapezoid">
            <a:avLst>
              <a:gd name="adj" fmla="val 22535"/>
            </a:avLst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671513" y="-1"/>
            <a:ext cx="285750" cy="5014913"/>
          </a:xfrm>
          <a:prstGeom prst="rect">
            <a:avLst/>
          </a:prstGeom>
          <a:solidFill>
            <a:srgbClr val="96C22B"/>
          </a:solidFill>
          <a:ln>
            <a:solidFill>
              <a:srgbClr val="96C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Lichoběžník 9"/>
          <p:cNvSpPr/>
          <p:nvPr userDrawn="1"/>
        </p:nvSpPr>
        <p:spPr>
          <a:xfrm rot="19534915">
            <a:off x="1257450" y="4706589"/>
            <a:ext cx="589573" cy="2761468"/>
          </a:xfrm>
          <a:prstGeom prst="trapezoid">
            <a:avLst>
              <a:gd name="adj" fmla="val 29511"/>
            </a:avLst>
          </a:prstGeom>
          <a:solidFill>
            <a:srgbClr val="96C22B"/>
          </a:solidFill>
          <a:ln>
            <a:solidFill>
              <a:srgbClr val="96C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 userDrawn="1"/>
        </p:nvSpPr>
        <p:spPr>
          <a:xfrm rot="3604379">
            <a:off x="213571" y="6012401"/>
            <a:ext cx="172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www.ukzuz.cz</a:t>
            </a:r>
            <a:endParaRPr lang="cs-CZ" sz="1600" b="1" dirty="0">
              <a:solidFill>
                <a:schemeClr val="bg1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72813" y="5848019"/>
            <a:ext cx="721270" cy="802255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361393" y="6868170"/>
            <a:ext cx="4417997" cy="115741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6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xUriServ/LexUriServ.do?uri=OJ:L:2006:364:0005:0024:CS: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ur-lex.europa.eu/legal-content/CS/TXT/PDF/?uri=CELEX:32002L0032&amp;from=CS" TargetMode="External"/><Relationship Id="rId5" Type="http://schemas.openxmlformats.org/officeDocument/2006/relationships/hyperlink" Target="https://eur-lex.europa.eu/LexUriServ/LexUriServ.do?uri=CONSLEG:2005R0396:20080410:CS:PDF" TargetMode="External"/><Relationship Id="rId4" Type="http://schemas.openxmlformats.org/officeDocument/2006/relationships/hyperlink" Target="https://eur-lex.europa.eu/legal-content/CS/TXT/PDF/?uri=CELEX:32009R0470&amp;from=c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524302" y="3662568"/>
            <a:ext cx="634343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ÚSTŘEDNÍ KONTROLNÍ A ZKUŠEBNÍ </a:t>
            </a:r>
          </a:p>
          <a:p>
            <a:pPr algn="ctr">
              <a:spcBef>
                <a:spcPts val="600"/>
              </a:spcBef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ÚSTAV ZEMĚDĚLSKÝ</a:t>
            </a:r>
            <a:endParaRPr lang="cs-CZ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6884" y="6346708"/>
            <a:ext cx="1900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www.ukzuz.cz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067" y="4584571"/>
            <a:ext cx="929959" cy="10343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52854" y="588265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ISO 9001:2015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807493AD-2087-42EB-86AD-4EA36873AC4B}"/>
              </a:ext>
            </a:extLst>
          </p:cNvPr>
          <p:cNvSpPr txBox="1"/>
          <p:nvPr/>
        </p:nvSpPr>
        <p:spPr>
          <a:xfrm>
            <a:off x="2926080" y="702268"/>
            <a:ext cx="88748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altLang="cs-CZ" sz="4400" b="1" dirty="0">
                <a:latin typeface="Verdana" panose="020B0604030504040204" pitchFamily="34" charset="0"/>
                <a:ea typeface="Verdana" panose="020B0604030504040204" pitchFamily="34" charset="0"/>
              </a:rPr>
              <a:t>Nové nařízení 1009/2019         k hnojivým výrobkům EU</a:t>
            </a:r>
            <a:endParaRPr lang="en-GB" altLang="cs-CZ" sz="4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70C42CC1-35AA-4AC1-B4F5-ECEB6F96E89D}"/>
              </a:ext>
            </a:extLst>
          </p:cNvPr>
          <p:cNvSpPr txBox="1"/>
          <p:nvPr/>
        </p:nvSpPr>
        <p:spPr>
          <a:xfrm>
            <a:off x="6024241" y="2759296"/>
            <a:ext cx="3066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</a:rPr>
              <a:t>Jaroslav Houček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028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3" y="1928574"/>
            <a:ext cx="8055312" cy="2772615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Hnojiva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Vápenaté materiály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Pomocné půdní látky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Pěstební substráty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Inhibitory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Rostlinné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biostimulanty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Blendy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endParaRPr lang="cs-CZ" altLang="cs-CZ" sz="24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DCFA96C-55BF-4995-B3DA-0EA13D87E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56304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Kategorie hnojivých výrobků </a:t>
            </a:r>
          </a:p>
        </p:txBody>
      </p:sp>
    </p:spTree>
    <p:extLst>
      <p:ext uri="{BB962C8B-B14F-4D97-AF65-F5344CB8AC3E}">
        <p14:creationId xmlns:p14="http://schemas.microsoft.com/office/powerpoint/2010/main" xmlns="" val="388105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060815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Definice funkce výrobku </a:t>
            </a:r>
            <a:endParaRPr lang="cs-CZ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altLang="cs-CZ" sz="2200" dirty="0">
                <a:latin typeface="Verdana" panose="020B0604030504040204" pitchFamily="34" charset="0"/>
                <a:ea typeface="Verdana" panose="020B0604030504040204" pitchFamily="34" charset="0"/>
              </a:rPr>
              <a:t>Limity kontaminantů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Jakostní parametry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Splnění požadavku &amp; povaha výrobku, procesu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altLang="cs-CZ" sz="2200" dirty="0">
                <a:latin typeface="Verdana" panose="020B0604030504040204" pitchFamily="34" charset="0"/>
                <a:ea typeface="Verdana" panose="020B0604030504040204" pitchFamily="34" charset="0"/>
              </a:rPr>
              <a:t>(Ne)rizikovost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Fosfonáty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(0,5 %)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MLR (potraviny, krmiva)</a:t>
            </a: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2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56929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hnoj. výrobky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766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44278" y="2060815"/>
            <a:ext cx="9179153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https://eur-lex.europa.eu/LexUriServ/LexUriServ.do?uri=OJ:L:2006:364:0005:0024:CS:PDF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https://eur-lex.europa.eu/legal-content/CS/TXT/PDF/?uri=CELEX:32009R0470&amp;from=cs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https://eur-lex.europa.eu/LexUriServ/LexUriServ.do?uri=CONSLEG:2005R0396:20080410:CS:PDF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https://eur-lex.europa.eu/legal-content/CS/TXT/PDF/?uri=CELEX:32002L0032&amp;from=CS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56929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Maximální limity reziduí (MLR)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62607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Rizikové prvky – Cd,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cs-CZ" sz="240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Ni,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 (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anorg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</a:p>
          <a:p>
            <a:pPr marL="990600" lvl="2" indent="-4286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mikroelementy (Cd – 200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ppm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...)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záměrný přídavek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Biuret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Mikrobiologická kontaminace 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Min. obsah živin</a:t>
            </a: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hnoj. výrobky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Hnojiva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00228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Rizikové prvky – Cd,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cs-CZ" sz="240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Ni,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 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limit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Neutralizační hodnota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Reaktivita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Velikost částic</a:t>
            </a: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hnoj. výrobky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Vápenaté materiály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1629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Rizikové prvky – Cd,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cs-CZ" sz="240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Ni,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 (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anorg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limit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Mikrobiologická kontaminace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Organické PPL – sušina,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Anorganické PPL</a:t>
            </a: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hnoj. výrobky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Pomocné půdní látky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61365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1" y="2832340"/>
            <a:ext cx="8834192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Rizikové prvky – Cd,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Cr</a:t>
            </a:r>
            <a:r>
              <a:rPr lang="cs-CZ" sz="2400" baseline="30000" dirty="0" err="1">
                <a:latin typeface="Verdana" panose="020B0604030504040204" pitchFamily="34" charset="0"/>
                <a:ea typeface="Verdana" panose="020B0604030504040204" pitchFamily="34" charset="0"/>
              </a:rPr>
              <a:t>VI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Hg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, Ni,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Pb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, As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anorg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limit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Mikrobiologická kontaminace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hnoj. výrobky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Pěstební substráty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98929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Inhibitory nitrifikace 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Inhibitory denitrifikace 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Inhibitory ureázy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20 % snížení rychlosti (14 dní)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oxidace amonného N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uvolňování N</a:t>
            </a:r>
            <a:r>
              <a:rPr lang="pt-BR" sz="20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hydrolýzy močoviny</a:t>
            </a:r>
          </a:p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hnoj. výrobky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Inhibitory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75419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Rizikové prvky – Cd,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cs-CZ" sz="240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Ni,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 (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anorg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limit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Mikrobiologická kontaminace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Mikrobiální rostl.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biostimulanty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Nemikrobiální rostl.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biostimulanty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hnoj. výrobky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Rostlinné </a:t>
            </a:r>
            <a:r>
              <a:rPr lang="cs-CZ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biostimulanty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7835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a více hnoj. výrobků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i v rámci 1 kategorie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zachovaná povaha složek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+ 1 posouzení o shodě</a:t>
            </a:r>
            <a:endParaRPr lang="cs-CZ" altLang="cs-CZ" sz="32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hnoj. výrobky</a:t>
            </a:r>
          </a:p>
          <a:p>
            <a:pPr algn="ctr">
              <a:defRPr/>
            </a:pPr>
            <a:r>
              <a:rPr lang="cs-CZ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Blendy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5359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1955539" y="2053305"/>
            <a:ext cx="8999843" cy="340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252538" indent="-3571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3288" indent="-4460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2538" indent="-3571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Právní rámec</a:t>
            </a:r>
          </a:p>
          <a:p>
            <a:pPr lvl="1" algn="just" eaLnBrk="1" hangingPunct="1"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principy nařízení</a:t>
            </a:r>
          </a:p>
          <a:p>
            <a:pPr lvl="1" algn="just"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Kategorie hnoj. výrobků a složkových materiálů</a:t>
            </a:r>
          </a:p>
          <a:p>
            <a:pPr lvl="1" algn="just"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Označování</a:t>
            </a:r>
          </a:p>
          <a:p>
            <a:pPr lvl="1" algn="just"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Postupy prokazování shody</a:t>
            </a:r>
          </a:p>
          <a:p>
            <a:pPr lvl="1" algn="just"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Příklady</a:t>
            </a:r>
          </a:p>
          <a:p>
            <a:pPr lvl="1" algn="just"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DFB9AD87-CE2E-4E69-9B41-990A0E60B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8612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Obsah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DCFA96C-55BF-4995-B3DA-0EA13D87E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89" y="576368"/>
            <a:ext cx="95010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Kategorie složkových materiálů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C4E76479-9534-48B2-A0C9-187620C8B8E2}"/>
              </a:ext>
            </a:extLst>
          </p:cNvPr>
          <p:cNvSpPr/>
          <p:nvPr/>
        </p:nvSpPr>
        <p:spPr>
          <a:xfrm>
            <a:off x="1990609" y="1729041"/>
            <a:ext cx="86251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Látky a směsi z původního materiálu </a:t>
            </a:r>
          </a:p>
          <a:p>
            <a:pPr marL="723900" indent="-546100">
              <a:spcBef>
                <a:spcPts val="22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Rostliny, části rostlin nebo rostlinné extrakty</a:t>
            </a:r>
          </a:p>
          <a:p>
            <a:pPr marL="723900" indent="-546100">
              <a:spcBef>
                <a:spcPts val="22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Kompost</a:t>
            </a:r>
          </a:p>
          <a:p>
            <a:pPr marL="723900" indent="-546100">
              <a:spcBef>
                <a:spcPts val="22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Digestát z energetických plodin</a:t>
            </a:r>
          </a:p>
          <a:p>
            <a:pPr marL="723900" indent="-546100">
              <a:spcBef>
                <a:spcPts val="22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Digestát jiný než digestát z energetických plodin</a:t>
            </a:r>
          </a:p>
          <a:p>
            <a:pPr marL="723900" indent="-546100">
              <a:spcBef>
                <a:spcPts val="22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Vedlejší produkty potravinářského průmyslu</a:t>
            </a:r>
          </a:p>
        </p:txBody>
      </p:sp>
    </p:spTree>
    <p:extLst>
      <p:ext uri="{BB962C8B-B14F-4D97-AF65-F5344CB8AC3E}">
        <p14:creationId xmlns:p14="http://schemas.microsoft.com/office/powerpoint/2010/main" xmlns="" val="4159074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DCFA96C-55BF-4995-B3DA-0EA13D87E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89" y="576368"/>
            <a:ext cx="95010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Kategorie složkových materiálů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C4E76479-9534-48B2-A0C9-187620C8B8E2}"/>
              </a:ext>
            </a:extLst>
          </p:cNvPr>
          <p:cNvSpPr/>
          <p:nvPr/>
        </p:nvSpPr>
        <p:spPr>
          <a:xfrm>
            <a:off x="1990609" y="1729041"/>
            <a:ext cx="862514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Mikroorganismy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Polymery s živinami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Jiné polymery než polymery s živinami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Získané produkty ve smyslu nařízení (ES) č. 1069/2009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Vedlejší produkty ve smyslu směrnice 2008/98/ES</a:t>
            </a:r>
          </a:p>
        </p:txBody>
      </p:sp>
    </p:spTree>
    <p:extLst>
      <p:ext uri="{BB962C8B-B14F-4D97-AF65-F5344CB8AC3E}">
        <p14:creationId xmlns:p14="http://schemas.microsoft.com/office/powerpoint/2010/main" xmlns="" val="3042365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Výjimka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odpady; látky, které přestaly být odpadem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vedlejší produkty (směr. 2008/98/ES)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VŽP (</a:t>
            </a:r>
            <a:r>
              <a:rPr lang="cs-CZ" alt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nař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. 1069/2009)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polymery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komposty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digestáty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Cheláty, komplexy, inhibitory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Registrace REACH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Látky a směsi z původního materiálu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9354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Fyzikální zpracování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řezání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drcení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lisování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mrazení…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l-PL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Houby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l-PL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Řasy (vyjma sinic)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Rostliny, části rostlin nebo rostl. extrakty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08539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Bioodpad, organismy, </a:t>
            </a:r>
            <a:r>
              <a:rPr lang="cs-CZ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VŽP (</a:t>
            </a:r>
            <a:r>
              <a:rPr lang="cs-CZ" altLang="cs-CZ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konc</a:t>
            </a:r>
            <a:r>
              <a:rPr lang="cs-CZ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. bod), 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přídatné látky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Výjimka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kaly ČOV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tříděný BRKO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l-PL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Teplotně-časový profil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l-PL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Limit PAU + nečistot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l-PL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Kritéria stability</a:t>
            </a:r>
            <a:endParaRPr lang="cs-CZ" sz="2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Kompost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50459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6418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Rostliny, řasy (vyjma sinic),</a:t>
            </a: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přídatné látky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pl-PL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Teplotně-časový profil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pl-PL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Kritéria stability</a:t>
            </a: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32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Digestát z energetických plodin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65723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Bioodpad, organismy, </a:t>
            </a:r>
            <a:r>
              <a:rPr lang="cs-CZ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VŽP (</a:t>
            </a:r>
            <a:r>
              <a:rPr lang="cs-CZ" altLang="cs-CZ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konc</a:t>
            </a:r>
            <a:r>
              <a:rPr lang="cs-CZ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. bod), 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přídatné látky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Výjimka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kaly ČOV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tříděný BRKO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l-PL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Teplotně-časový profil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l-PL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Limit PAU + nečistot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l-PL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Kritéria stability</a:t>
            </a:r>
            <a:endParaRPr lang="cs-CZ" sz="2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Digestát jiný než d. z energetických plodin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58488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Potrav. vápno, melasa, </a:t>
            </a:r>
            <a:r>
              <a:rPr lang="cs-CZ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vináza</a:t>
            </a: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výpalky, </a:t>
            </a:r>
            <a:r>
              <a:rPr lang="pl-P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vápno z výroby pitné vody</a:t>
            </a: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Rostliny, části rostlin nebo rostl. extrakty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tepelné zpracování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pl-PL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Registrace REACH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Vedlejší produkty potrav. průmyslu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13681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Zpracování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sušení / mrazové sušení</a:t>
            </a:r>
          </a:p>
          <a:p>
            <a:pPr>
              <a:spcBef>
                <a:spcPts val="4200"/>
              </a:spcBef>
              <a:buFont typeface="Wingdings" panose="05000000000000000000" pitchFamily="2" charset="2"/>
              <a:buChar char="Ø"/>
            </a:pPr>
            <a:r>
              <a:rPr lang="pl-PL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Azotobacter spp.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l-PL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Mykorhizní houby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l-PL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Rhizobium spp.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l-PL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Azospirillum spp.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Mikroorganismy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00422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Regulace uvolňování živin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Konečné produkty rozkladu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amoniak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voda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CO</a:t>
            </a:r>
            <a:r>
              <a:rPr lang="cs-CZ" altLang="cs-CZ" sz="20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Polymery s živinami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9700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1955540" y="2227481"/>
            <a:ext cx="841593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252538" indent="-3571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3288" indent="-4460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2538" indent="-3571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 č. </a:t>
            </a: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156/1998</a:t>
            </a: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Sb., o hnojivech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ohlášení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registrace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indent="-444500">
              <a:spcBef>
                <a:spcPts val="1200"/>
              </a:spcBef>
              <a:buFont typeface="Wingdings" panose="05000000000000000000" pitchFamily="2" charset="2"/>
              <a:buChar char="Ø"/>
              <a:tabLst/>
            </a:pPr>
            <a:r>
              <a:rPr lang="cs-CZ" altLang="cs-CZ" sz="24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Nařízení EP a Rady (ES) č. 2003/2003 </a:t>
            </a:r>
          </a:p>
          <a:p>
            <a:pPr indent="-355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hnojiva 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Nařízení EP a Rady (ES) č. 764/2008</a:t>
            </a: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indent="-355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vzájemné uznávání</a:t>
            </a: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DFB9AD87-CE2E-4E69-9B41-990A0E60B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8612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rámec dnes</a:t>
            </a:r>
          </a:p>
        </p:txBody>
      </p:sp>
    </p:spTree>
    <p:extLst>
      <p:ext uri="{BB962C8B-B14F-4D97-AF65-F5344CB8AC3E}">
        <p14:creationId xmlns:p14="http://schemas.microsoft.com/office/powerpoint/2010/main" xmlns="" val="7516568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Účel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regulace pronikání vody do částic živin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zadržení vody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spojování materiálu v pěst. substrátech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Biologická rozložitelnost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během 4 let - 90 %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 =&gt; CO</a:t>
            </a:r>
            <a:r>
              <a:rPr lang="cs-CZ" sz="20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(od 2026)  </a:t>
            </a: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Polymery jiné než s živinami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06437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Vedlejší produkty </a:t>
            </a:r>
            <a:r>
              <a:rPr lang="cs-CZ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živoč</a:t>
            </a: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původu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masokostní moučka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hydrolyzované bílkoviny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glycerin…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Evropská komise - konečný bod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delegovaný akt (2020 - 2021?)  </a:t>
            </a: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Získané produkty (</a:t>
            </a:r>
            <a:r>
              <a:rPr lang="cs-CZ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nař</a:t>
            </a: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. 1069/2009) 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13557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Výjimka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VŽP (</a:t>
            </a:r>
            <a:r>
              <a:rPr lang="cs-CZ" alt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nař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. 1069/2009)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polymery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komposty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digestáty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pl-PL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Registrace REACH</a:t>
            </a: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Požadavky na složkové materiály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Vedlejší produkty (směr. 2008/98/ES) 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22664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DCFA96C-55BF-4995-B3DA-0EA13D87E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89" y="576368"/>
            <a:ext cx="95010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STRUBIAS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C4E76479-9534-48B2-A0C9-187620C8B8E2}"/>
              </a:ext>
            </a:extLst>
          </p:cNvPr>
          <p:cNvSpPr/>
          <p:nvPr/>
        </p:nvSpPr>
        <p:spPr>
          <a:xfrm>
            <a:off x="1990609" y="2286390"/>
            <a:ext cx="862514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potencionální nové složkové materiály </a:t>
            </a:r>
          </a:p>
          <a:p>
            <a:pPr marL="723900" indent="-546100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cs-CZ" altLang="cs-CZ" sz="2400" dirty="0" err="1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STRU</a:t>
            </a:r>
            <a:r>
              <a:rPr lang="cs-CZ" alt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vite</a:t>
            </a: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23900" indent="-546100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cs-CZ" altLang="cs-CZ" sz="2400" dirty="0" err="1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BI</a:t>
            </a:r>
            <a:r>
              <a:rPr lang="cs-CZ" alt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ochar</a:t>
            </a: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23900" indent="-546100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cs-CZ" altLang="cs-CZ" sz="2400" dirty="0" err="1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AS</a:t>
            </a:r>
            <a:r>
              <a:rPr lang="cs-CZ" alt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hes</a:t>
            </a: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23900" indent="-546100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posouzení JRC</a:t>
            </a:r>
          </a:p>
          <a:p>
            <a:pPr marL="723900" indent="-546100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EK – delegovaný akt</a:t>
            </a:r>
          </a:p>
        </p:txBody>
      </p:sp>
    </p:spTree>
    <p:extLst>
      <p:ext uri="{BB962C8B-B14F-4D97-AF65-F5344CB8AC3E}">
        <p14:creationId xmlns:p14="http://schemas.microsoft.com/office/powerpoint/2010/main" xmlns="" val="1937145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51351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Příručka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Funkce </a:t>
            </a: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výrobku </a:t>
            </a:r>
          </a:p>
          <a:p>
            <a:pPr marL="896938" indent="-360363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jakostní parametry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Hmotnost či objem </a:t>
            </a:r>
          </a:p>
          <a:p>
            <a:pPr marL="8969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pěst. substráty - objem, rozměry</a:t>
            </a:r>
            <a:endParaRPr lang="cs-CZ" altLang="cs-CZ" sz="25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Návod k použití (MLR)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Bezpečnostní pokyny, skladování</a:t>
            </a:r>
          </a:p>
          <a:p>
            <a:pPr>
              <a:spcBef>
                <a:spcPts val="4200"/>
              </a:spcBef>
              <a:buFont typeface="Wingdings" panose="05000000000000000000" pitchFamily="2" charset="2"/>
              <a:buChar char="Ø"/>
            </a:pP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7062" indent="0">
              <a:spcBef>
                <a:spcPts val="600"/>
              </a:spcBef>
              <a:tabLst>
                <a:tab pos="627063" algn="l"/>
              </a:tabLst>
            </a:pP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1" y="855048"/>
            <a:ext cx="100235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Označování hnoj. výrobků</a:t>
            </a:r>
          </a:p>
        </p:txBody>
      </p:sp>
    </p:spTree>
    <p:extLst>
      <p:ext uri="{BB962C8B-B14F-4D97-AF65-F5344CB8AC3E}">
        <p14:creationId xmlns:p14="http://schemas.microsoft.com/office/powerpoint/2010/main" xmlns="" val="1200393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937486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Nezavádějící informace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Polymery - období funkčnosti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Seznam složek &gt; 5 %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Datum výroby </a:t>
            </a:r>
          </a:p>
          <a:p>
            <a:pPr marL="8969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cs-CZ" alt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org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. hnojiva</a:t>
            </a:r>
          </a:p>
          <a:p>
            <a:pPr marL="8969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pěst. substráty</a:t>
            </a:r>
          </a:p>
          <a:p>
            <a:pPr marL="8969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84250" algn="l"/>
              </a:tabLst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rostl. </a:t>
            </a:r>
            <a:r>
              <a:rPr lang="cs-CZ" alt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biostimulanty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 (použitelnost)</a:t>
            </a: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1" y="855048"/>
            <a:ext cx="100235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Označování hnoj. výrobků</a:t>
            </a:r>
          </a:p>
        </p:txBody>
      </p:sp>
    </p:spTree>
    <p:extLst>
      <p:ext uri="{BB962C8B-B14F-4D97-AF65-F5344CB8AC3E}">
        <p14:creationId xmlns:p14="http://schemas.microsoft.com/office/powerpoint/2010/main" xmlns="" val="3417733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937486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Živiny</a:t>
            </a: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prvková &amp; oxidová forma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stanovená minima &amp; 0,5 % - N, P</a:t>
            </a:r>
            <a:r>
              <a:rPr lang="cs-CZ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cs-CZ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primární, sekundární, stopové živiny 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Max. 20 </a:t>
            </a:r>
            <a:r>
              <a:rPr lang="cs-CZ" altLang="cs-CZ" sz="2500" dirty="0" err="1">
                <a:latin typeface="Verdana" panose="020B0604030504040204" pitchFamily="34" charset="0"/>
                <a:ea typeface="Verdana" panose="020B0604030504040204" pitchFamily="34" charset="0"/>
              </a:rPr>
              <a:t>ppm</a:t>
            </a: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 Cd – „Nízký obsah Cd“ 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Minerální hnojivo – max. 1 % </a:t>
            </a:r>
            <a:r>
              <a:rPr lang="cs-CZ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</a:t>
            </a: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Blendy</a:t>
            </a: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označení pro složky</a:t>
            </a: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1" y="855048"/>
            <a:ext cx="100235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Označování hnoj. výrobků</a:t>
            </a:r>
          </a:p>
        </p:txBody>
      </p:sp>
    </p:spTree>
    <p:extLst>
      <p:ext uri="{BB962C8B-B14F-4D97-AF65-F5344CB8AC3E}">
        <p14:creationId xmlns:p14="http://schemas.microsoft.com/office/powerpoint/2010/main" xmlns="" val="14809278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39"/>
            <a:ext cx="8560844" cy="4024571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Odchylky &amp; min./max. hodnoty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Záporné + kladné</a:t>
            </a: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relativní + absolutní 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absolutní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relativní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Verdana" panose="020B0604030504040204" pitchFamily="34" charset="0"/>
                <a:ea typeface="Verdana" panose="020B0604030504040204" pitchFamily="34" charset="0"/>
              </a:rPr>
              <a:t>Příklady</a:t>
            </a: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NPK 10-10-10 (živiny)</a:t>
            </a: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Org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. hnojivo (sušina)</a:t>
            </a:r>
          </a:p>
          <a:p>
            <a:pPr marL="896938" indent="-35718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Substrát (el. vodivost, živiny)</a:t>
            </a: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1" y="855048"/>
            <a:ext cx="100235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Odchylky</a:t>
            </a:r>
          </a:p>
        </p:txBody>
      </p:sp>
    </p:spTree>
    <p:extLst>
      <p:ext uri="{BB962C8B-B14F-4D97-AF65-F5344CB8AC3E}">
        <p14:creationId xmlns:p14="http://schemas.microsoft.com/office/powerpoint/2010/main" xmlns="" val="3639793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0"/>
            <a:ext cx="8560844" cy="3606559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Shoda s požadavky - </a:t>
            </a:r>
            <a:r>
              <a:rPr lang="cs-CZ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příl</a:t>
            </a: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I, II a III</a:t>
            </a:r>
          </a:p>
          <a:p>
            <a:pPr marL="984250" lvl="2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harmonizované normy EU </a:t>
            </a:r>
          </a:p>
          <a:p>
            <a:pPr marL="984250" lvl="2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společné specifikace</a:t>
            </a:r>
          </a:p>
          <a:p>
            <a:pPr marL="984250" lvl="2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(technické specifikace, národní normy…)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Oznámený subjekt </a:t>
            </a: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nezávislý na výrobci + kontrolní autoritě</a:t>
            </a: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AT, NL, BE…</a:t>
            </a: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cena certifikace</a:t>
            </a: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5504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Shoda hnojivých výrobků </a:t>
            </a:r>
          </a:p>
        </p:txBody>
      </p:sp>
    </p:spTree>
    <p:extLst>
      <p:ext uri="{BB962C8B-B14F-4D97-AF65-F5344CB8AC3E}">
        <p14:creationId xmlns:p14="http://schemas.microsoft.com/office/powerpoint/2010/main" xmlns="" val="968154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489441"/>
            <a:ext cx="8560844" cy="3345302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Oznamující subjekt</a:t>
            </a:r>
          </a:p>
          <a:p>
            <a:pPr marL="984250" lvl="2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ÚNMZ</a:t>
            </a:r>
          </a:p>
          <a:p>
            <a:pPr marL="984250" lvl="2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úprava legislativy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4200"/>
              </a:spcBef>
              <a:buFont typeface="Wingdings" panose="05000000000000000000" pitchFamily="2" charset="2"/>
              <a:buChar char="Ø"/>
            </a:pP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Moduly pro posuzování shody</a:t>
            </a: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endParaRPr lang="cs-CZ" altLang="cs-CZ" sz="2800" dirty="0">
              <a:solidFill>
                <a:srgbClr val="FF0000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84250" indent="-357188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32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5504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Shoda hnojivých výrobků </a:t>
            </a:r>
          </a:p>
        </p:txBody>
      </p:sp>
    </p:spTree>
    <p:extLst>
      <p:ext uri="{BB962C8B-B14F-4D97-AF65-F5344CB8AC3E}">
        <p14:creationId xmlns:p14="http://schemas.microsoft.com/office/powerpoint/2010/main" xmlns="" val="33217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1955540" y="2227481"/>
            <a:ext cx="8415935" cy="404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252538" indent="-3571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3288" indent="-4460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2538" indent="-3571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 č. </a:t>
            </a: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156/1998</a:t>
            </a: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Sb., o hnojivech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ohlášení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registrace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indent="-444500">
              <a:spcBef>
                <a:spcPts val="1200"/>
              </a:spcBef>
              <a:buFont typeface="Wingdings" panose="05000000000000000000" pitchFamily="2" charset="2"/>
              <a:buChar char="Ø"/>
              <a:tabLst/>
            </a:pPr>
            <a:r>
              <a:rPr lang="cs-CZ" altLang="cs-CZ" sz="24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Nařízení EP a Rady (ES) 1009/2019</a:t>
            </a:r>
          </a:p>
          <a:p>
            <a:pPr indent="-355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hnojivé výrobky EU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Nařízení EP a Rady (ES) č. 515/2019 </a:t>
            </a: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indent="-355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vzájemné uznávání</a:t>
            </a:r>
          </a:p>
          <a:p>
            <a:pPr indent="-355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prohlášení &amp; notifikace</a:t>
            </a: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DFB9AD87-CE2E-4E69-9B41-990A0E60B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85" y="668612"/>
            <a:ext cx="99277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rámec „zítra“</a:t>
            </a:r>
          </a:p>
        </p:txBody>
      </p:sp>
    </p:spTree>
    <p:extLst>
      <p:ext uri="{BB962C8B-B14F-4D97-AF65-F5344CB8AC3E}">
        <p14:creationId xmlns:p14="http://schemas.microsoft.com/office/powerpoint/2010/main" xmlns="" val="1921075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12" y="811503"/>
            <a:ext cx="984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Modul A</a:t>
            </a: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3F0CD81F-41BE-4477-980E-6EEEB97F5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648" y="2373315"/>
            <a:ext cx="82809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Interní řízení výroby </a:t>
            </a:r>
          </a:p>
          <a:p>
            <a:pPr marL="723900" indent="-5461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Technická dokumentace - „</a:t>
            </a:r>
            <a:r>
              <a:rPr lang="cs-CZ" altLang="cs-CZ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samocertifikace</a:t>
            </a: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“ </a:t>
            </a:r>
          </a:p>
          <a:p>
            <a:pPr marL="723900" indent="-5461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Určeno pro: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látky nebo směsi z původního materiálu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digestáty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z energetických plodin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vedlejší produkty potravinářského průmyslu 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mikroorganismy 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polymery s živinami 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blend</a:t>
            </a: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689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12" y="811503"/>
            <a:ext cx="984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Modul A 1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E7A84A2-0BC4-4B51-AAE7-86E787E1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540" y="2312354"/>
            <a:ext cx="8280920" cy="290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Interní řízení výroby + zkoušení výrobku pod dohledem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Technická dokumentace + zkoušky odolnosti proti výbuchu - „</a:t>
            </a:r>
            <a:r>
              <a:rPr lang="cs-CZ" altLang="cs-CZ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samocertifikace</a:t>
            </a: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“ 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Určeno pro: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</a:rPr>
              <a:t>hnojiva typu dusičnanu amonného (&gt; 28 % N) 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altLang="cs-CZ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blend</a:t>
            </a:r>
            <a:r>
              <a:rPr lang="cs-CZ" altLang="cs-CZ" sz="2200" dirty="0">
                <a:latin typeface="Verdana" panose="020B0604030504040204" pitchFamily="34" charset="0"/>
                <a:ea typeface="Verdana" panose="020B0604030504040204" pitchFamily="34" charset="0"/>
              </a:rPr>
              <a:t> hnojivých výrobků s obsahem DA</a:t>
            </a:r>
          </a:p>
        </p:txBody>
      </p:sp>
    </p:spTree>
    <p:extLst>
      <p:ext uri="{BB962C8B-B14F-4D97-AF65-F5344CB8AC3E}">
        <p14:creationId xmlns:p14="http://schemas.microsoft.com/office/powerpoint/2010/main" xmlns="" val="217775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12" y="802794"/>
            <a:ext cx="984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Moduly B + C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60B2FC-56C7-4D21-8F4A-831DD6D00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540" y="2177048"/>
            <a:ext cx="82809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100" dirty="0">
                <a:latin typeface="Verdana" panose="020B0604030504040204" pitchFamily="34" charset="0"/>
                <a:ea typeface="Verdana" panose="020B0604030504040204" pitchFamily="34" charset="0"/>
              </a:rPr>
              <a:t>Modul B – EU přezkoušení typu </a:t>
            </a:r>
          </a:p>
          <a:p>
            <a:pPr marL="1076325" lvl="1" indent="-269875"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oznámený subjekt – přezkum technické dokumentace =&gt; certifikát</a:t>
            </a:r>
          </a:p>
          <a:p>
            <a:pPr marL="723900" indent="-5461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cs-CZ" altLang="cs-CZ" sz="2100" dirty="0">
                <a:latin typeface="Verdana" panose="020B0604030504040204" pitchFamily="34" charset="0"/>
                <a:ea typeface="Verdana" panose="020B0604030504040204" pitchFamily="34" charset="0"/>
              </a:rPr>
              <a:t>Modul C – shoda s typem založená na interním řízení výroby </a:t>
            </a:r>
          </a:p>
          <a:p>
            <a:pPr marL="1076325" indent="-269875"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výrobce – garance shody </a:t>
            </a:r>
          </a:p>
          <a:p>
            <a:pPr marL="723900" indent="-5461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cs-CZ" altLang="cs-CZ" sz="2100" dirty="0">
                <a:latin typeface="Verdana" panose="020B0604030504040204" pitchFamily="34" charset="0"/>
                <a:ea typeface="Verdana" panose="020B0604030504040204" pitchFamily="34" charset="0"/>
              </a:rPr>
              <a:t>Určeno pro:</a:t>
            </a:r>
          </a:p>
          <a:p>
            <a:pPr marL="1076325" indent="-269875" defTabSz="1076325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rostliny, části rostlin nebo rostlinné extrakty</a:t>
            </a:r>
          </a:p>
          <a:p>
            <a:pPr marL="1076325" indent="-269875" defTabSz="1076325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jiné polymery než polymery s živinami</a:t>
            </a:r>
          </a:p>
          <a:p>
            <a:pPr marL="1076325" indent="-269875" defTabSz="1076325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vedlejší produkty živočišného původu (kat. 2 + 3)</a:t>
            </a:r>
          </a:p>
          <a:p>
            <a:pPr marL="1076325" indent="-269875" defTabSz="1076325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inhibitory</a:t>
            </a:r>
          </a:p>
          <a:p>
            <a:pPr marL="1076325" indent="-269875" defTabSz="1076325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rostlinné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biostimulanty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76325" indent="-269875" defTabSz="1076325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výrobky, u nichž lze použít modul A (ne DA)</a:t>
            </a:r>
          </a:p>
          <a:p>
            <a:pPr marL="1076325" indent="-269875" defTabSz="1076325"/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3868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12" y="811503"/>
            <a:ext cx="984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Modul D 1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FB301D2-5B47-4446-A9AE-24DB0AD0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540" y="2225269"/>
            <a:ext cx="82809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Zabezpečení systému kvality výrobního procesu 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Oznámený subjekt – přezkum technické dokumentace + systému kvality =&gt; certifikát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Určeno pro: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komposty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digestáty jiné než digestáty z energetických plodin (FR &amp; národní legislativa)</a:t>
            </a:r>
          </a:p>
          <a:p>
            <a:pPr marL="1133475" lvl="1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výrobky, u nichž lze použít moduly A, B, C (ne DA)</a:t>
            </a:r>
          </a:p>
        </p:txBody>
      </p:sp>
    </p:spTree>
    <p:extLst>
      <p:ext uri="{BB962C8B-B14F-4D97-AF65-F5344CB8AC3E}">
        <p14:creationId xmlns:p14="http://schemas.microsoft.com/office/powerpoint/2010/main" xmlns="" val="5090463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12" y="855048"/>
            <a:ext cx="984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Povinnosti hospodářských subjektů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1393311A-31B0-4B01-A3DB-B0614783D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666" y="2904939"/>
            <a:ext cx="8446846" cy="354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Výrobce (EU i mimo EU)</a:t>
            </a:r>
          </a:p>
          <a:p>
            <a:pPr marL="1169988" indent="-363538"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posouzení shody</a:t>
            </a:r>
          </a:p>
          <a:p>
            <a:pPr marL="1169988" indent="-363538"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prohlášení o shodě + označení CE</a:t>
            </a:r>
          </a:p>
          <a:p>
            <a:pPr marL="723900" indent="-546100">
              <a:spcBef>
                <a:spcPts val="1800"/>
              </a:spcBef>
              <a:buFont typeface="Wingdings" pitchFamily="2" charset="2"/>
              <a:buChar char="Ø"/>
              <a:defRPr/>
            </a:pP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23900" indent="-546100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Dovozce + distributor</a:t>
            </a:r>
          </a:p>
          <a:p>
            <a:pPr marL="1169988" lvl="0" indent="-36353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úprava výrobku či uvedení na trh pod svým jménem =&gt; povinnosti výrobce</a:t>
            </a:r>
          </a:p>
          <a:p>
            <a:pPr marL="177800" indent="0">
              <a:spcBef>
                <a:spcPts val="1800"/>
              </a:spcBef>
              <a:buNone/>
              <a:defRPr/>
            </a:pPr>
            <a:endParaRPr lang="cs-CZ" alt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5768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12" y="855048"/>
            <a:ext cx="984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Povinnosti hospodářských subjektů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1393311A-31B0-4B01-A3DB-B0614783D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666" y="2904939"/>
            <a:ext cx="8446846" cy="354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Přebalovatel</a:t>
            </a:r>
            <a:endParaRPr lang="cs-CZ" altLang="cs-CZ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169988" indent="-363538"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identifikace na obalu</a:t>
            </a:r>
          </a:p>
          <a:p>
            <a:pPr marL="1169988" indent="-363538"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„zabalil“, „přebalil“</a:t>
            </a:r>
          </a:p>
          <a:p>
            <a:pPr marL="1169988" indent="-363538">
              <a:buFont typeface="Arial" panose="020B0604020202020204" pitchFamily="34" charset="0"/>
              <a:buChar char="•"/>
              <a:defRPr/>
            </a:pP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23900" indent="-546100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cs-CZ" altLang="cs-CZ" sz="2800" dirty="0">
                <a:latin typeface="Verdana" panose="020B0604030504040204" pitchFamily="34" charset="0"/>
                <a:ea typeface="Verdana" panose="020B0604030504040204" pitchFamily="34" charset="0"/>
              </a:rPr>
              <a:t>Tech. dokumentace a prohlášení o shodě</a:t>
            </a:r>
          </a:p>
          <a:p>
            <a:pPr marL="1169988" lvl="0" indent="-36353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5 let</a:t>
            </a:r>
          </a:p>
          <a:p>
            <a:pPr marL="177800" indent="0">
              <a:spcBef>
                <a:spcPts val="1800"/>
              </a:spcBef>
              <a:buNone/>
              <a:defRPr/>
            </a:pPr>
            <a:endParaRPr lang="cs-CZ" alt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2915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12" y="811503"/>
            <a:ext cx="984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EU prohlášení o shodě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FB301D2-5B47-4446-A9AE-24DB0AD0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798" y="2349726"/>
            <a:ext cx="530740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Odpovědnost výrobce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Každý obal/doklad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Jazyk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Odkaz na </a:t>
            </a:r>
            <a:r>
              <a:rPr lang="cs-CZ" alt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hEN</a:t>
            </a: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 (TS…)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Blend</a:t>
            </a: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 – 3x </a:t>
            </a:r>
          </a:p>
        </p:txBody>
      </p:sp>
      <p:pic>
        <p:nvPicPr>
          <p:cNvPr id="6" name="Obrázek 5" descr="Obsah obrázku kreslení&#10;&#10;Popis byl vytvořen automaticky">
            <a:extLst>
              <a:ext uri="{FF2B5EF4-FFF2-40B4-BE49-F238E27FC236}">
                <a16:creationId xmlns:a16="http://schemas.microsoft.com/office/drawing/2014/main" xmlns="" id="{3A23AAFA-6C2F-4720-80E0-E72A243F42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0975" y="2743200"/>
            <a:ext cx="1920240" cy="1371600"/>
          </a:xfrm>
          <a:prstGeom prst="rect">
            <a:avLst/>
          </a:prstGeom>
          <a:solidFill>
            <a:srgbClr val="FF0000">
              <a:alpha val="35000"/>
            </a:srgbClr>
          </a:solidFill>
        </p:spPr>
      </p:pic>
    </p:spTree>
    <p:extLst>
      <p:ext uri="{BB962C8B-B14F-4D97-AF65-F5344CB8AC3E}">
        <p14:creationId xmlns:p14="http://schemas.microsoft.com/office/powerpoint/2010/main" xmlns="" val="18592700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382909"/>
            <a:ext cx="8560844" cy="3822583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Požadavky na výrobek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 - Cd, As,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Hg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cs-CZ" sz="170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Ni,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Zn,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biuret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chloristan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 - mikrobiologická kontaminace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minimální obsah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cs-CZ" altLang="cs-CZ" sz="17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cs-CZ" altLang="cs-CZ" sz="17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 registrace (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složk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materiál)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etiketa – obsah </a:t>
            </a:r>
            <a:r>
              <a:rPr lang="cs-CZ" altLang="cs-CZ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celk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. P</a:t>
            </a:r>
            <a:r>
              <a:rPr lang="cs-CZ" altLang="cs-CZ" sz="17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cs-CZ" altLang="cs-CZ" sz="17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+ rozpustností P</a:t>
            </a:r>
            <a:r>
              <a:rPr lang="cs-CZ" altLang="cs-CZ" sz="17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cs-CZ" altLang="cs-CZ" sz="17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Posouzení shody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A –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samocertifikace</a:t>
            </a:r>
            <a:endParaRPr lang="cs-CZ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označení CE =&gt; minerální hnojivo</a:t>
            </a: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Jak získat značku CE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Superfosfát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961145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382909"/>
            <a:ext cx="8560844" cy="3904680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Požadavky na výrobek 1 (močovina)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 - Cd, As,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Hg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cs-CZ" sz="170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Ni,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Zn,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biuret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chloristan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 - mikrobiologická kontaminace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minimální obsah N (10 %)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 registrace (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složk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materiál)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A -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samocertifikace</a:t>
            </a:r>
            <a:endParaRPr lang="cs-CZ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Požadavky na výrobek 2 (inhibitor ureázy)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20% snížení rychlosti hydrolýzy močoviny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 registrace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B + C – oznámený subjekt </a:t>
            </a:r>
          </a:p>
          <a:p>
            <a:pPr lvl="1">
              <a:spcBef>
                <a:spcPts val="600"/>
              </a:spcBef>
              <a:tabLst/>
            </a:pPr>
            <a:endParaRPr lang="cs-CZ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Jak získat značku CE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Močovina s inhibitorem ureázy 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666479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2" y="2897814"/>
            <a:ext cx="8560844" cy="3822583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Požadavky na výrobek 3 (</a:t>
            </a:r>
            <a:r>
              <a:rPr lang="cs-CZ" sz="2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blend</a:t>
            </a:r>
            <a:r>
              <a:rPr lang="cs-CZ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 - Cd, As,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Hg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cs-CZ" sz="170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Ni,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Zn,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biuret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chloristan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 - mikrobiologická kontaminace 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minimální obsah N (10 %)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20% snížení rychlosti hydrolýzy močoviny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 registrace (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složk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materiál)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etiketa - obsah N + % přídavku inhibitoru močoviny</a:t>
            </a:r>
          </a:p>
          <a:p>
            <a:pPr marL="895350" lvl="1" indent="-358775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A -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samocertifikace</a:t>
            </a:r>
            <a:endParaRPr lang="cs-CZ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tabLst/>
            </a:pPr>
            <a:endParaRPr lang="cs-CZ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Jak získat značku CE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Močovina s inhibitorem ureázy 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7247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466" y="2462610"/>
            <a:ext cx="8415935" cy="352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252538" indent="-3571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3288" indent="-4460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2538" indent="-357188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3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23900" indent="-546100">
              <a:buFont typeface="Wingdings" pitchFamily="2" charset="2"/>
              <a:buChar char="Ø"/>
              <a:defRPr/>
            </a:pP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EK (cca 2010) </a:t>
            </a:r>
          </a:p>
          <a:p>
            <a:pPr marL="1166813" lvl="4" indent="-371475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jak dál s hnojivy?</a:t>
            </a:r>
          </a:p>
          <a:p>
            <a:pPr marL="1166813" lvl="4" indent="-371475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jak dál s </a:t>
            </a:r>
            <a:r>
              <a:rPr lang="cs-CZ" alt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biostimulanty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r>
              <a:rPr lang="cs-CZ" alt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Nový legislativní rámec – posuzování shody </a:t>
            </a:r>
          </a:p>
          <a:p>
            <a:pPr marL="723900" indent="-546100">
              <a:spcBef>
                <a:spcPts val="2400"/>
              </a:spcBef>
              <a:buFont typeface="Wingdings" pitchFamily="2" charset="2"/>
              <a:buChar char="Ø"/>
              <a:defRPr/>
            </a:pPr>
            <a:endParaRPr lang="cs-CZ" altLang="cs-CZ" sz="2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DFB9AD87-CE2E-4E69-9B41-990A0E60B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85" y="668612"/>
            <a:ext cx="99277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Nařízení 1009/2019</a:t>
            </a:r>
          </a:p>
        </p:txBody>
      </p:sp>
    </p:spTree>
    <p:extLst>
      <p:ext uri="{BB962C8B-B14F-4D97-AF65-F5344CB8AC3E}">
        <p14:creationId xmlns:p14="http://schemas.microsoft.com/office/powerpoint/2010/main" xmlns="" val="25967359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Jak získat značku CE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Kompost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30853289-A00A-4315-AC48-1BD2DA502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2728" y="2420884"/>
            <a:ext cx="8277558" cy="182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6450" marR="0" lvl="0" indent="-1746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Požadavky na složkový materiál (=kompost)</a:t>
            </a:r>
          </a:p>
          <a:p>
            <a:pPr marL="1166813">
              <a:spcBef>
                <a:spcPts val="2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Bioodpad, organismy, 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VŽP (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konc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. bod),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přídatné látky</a:t>
            </a:r>
          </a:p>
          <a:p>
            <a:pPr marL="1166813">
              <a:spcBef>
                <a:spcPts val="14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Výjimka</a:t>
            </a:r>
          </a:p>
          <a:p>
            <a:pPr marL="1524000" lvl="1" indent="-342900" defTabSz="8969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kaly ČOV</a:t>
            </a:r>
          </a:p>
          <a:p>
            <a:pPr marL="1524000" lvl="1" indent="-342900" defTabSz="8969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tříděný BRKO</a:t>
            </a:r>
          </a:p>
          <a:p>
            <a:pPr marL="1166813">
              <a:spcBef>
                <a:spcPts val="1400"/>
              </a:spcBef>
              <a:buFont typeface="Wingdings" panose="05000000000000000000" pitchFamily="2" charset="2"/>
              <a:buChar char="Ø"/>
            </a:pPr>
            <a:r>
              <a:rPr lang="pl-PL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Teplotně-časový profil</a:t>
            </a:r>
          </a:p>
          <a:p>
            <a:pPr marL="1166813">
              <a:spcBef>
                <a:spcPts val="1400"/>
              </a:spcBef>
              <a:buFont typeface="Wingdings" panose="05000000000000000000" pitchFamily="2" charset="2"/>
              <a:buChar char="Ø"/>
            </a:pPr>
            <a:r>
              <a:rPr lang="pl-PL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Limit PAU + nečistot</a:t>
            </a:r>
          </a:p>
          <a:p>
            <a:pPr marL="1166813">
              <a:spcBef>
                <a:spcPts val="1400"/>
              </a:spcBef>
              <a:buFont typeface="Wingdings" panose="05000000000000000000" pitchFamily="2" charset="2"/>
              <a:buChar char="Ø"/>
            </a:pPr>
            <a:r>
              <a:rPr lang="pl-PL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Kritéria stability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70038" marR="0" lvl="1" indent="-363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15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Arial" pitchFamily="34" charset="0"/>
            </a:endParaRPr>
          </a:p>
          <a:p>
            <a:pPr marL="723900" marR="0" lvl="0" indent="-5461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altLang="cs-CZ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741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Jak získat značku CE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Kompost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30853289-A00A-4315-AC48-1BD2DA502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2727" y="2438305"/>
            <a:ext cx="808596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6450" marR="0" lvl="0" indent="-1746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Požadavky na výrobek – jakostní parametry</a:t>
            </a:r>
          </a:p>
          <a:p>
            <a:pPr marL="1169988" marR="0" lvl="0" indent="-363538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1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tuhé organické hnojivo  </a:t>
            </a:r>
          </a:p>
          <a:p>
            <a:pPr marL="1438275" marR="0" lvl="1" indent="-2317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min. 40 % sušiny</a:t>
            </a:r>
          </a:p>
          <a:p>
            <a:pPr marL="1438275" lvl="1" indent="-2317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a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) min.: 2,5 % N </a:t>
            </a:r>
            <a:r>
              <a:rPr lang="cs-CZ" altLang="cs-CZ" sz="1500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&amp;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 2 % P</a:t>
            </a:r>
            <a:r>
              <a:rPr lang="cs-CZ" altLang="cs-CZ" sz="1500" kern="0" baseline="-2500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O</a:t>
            </a:r>
            <a:r>
              <a:rPr lang="cs-CZ" altLang="cs-CZ" sz="1500" kern="0" baseline="-2500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5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cs-CZ" altLang="cs-CZ" sz="1500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&amp;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 2 % K</a:t>
            </a:r>
            <a:r>
              <a:rPr lang="cs-CZ" altLang="cs-CZ" sz="1500" kern="0" baseline="-2500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O (</a:t>
            </a:r>
            <a:r>
              <a:rPr lang="cs-CZ" altLang="cs-CZ" sz="1500" kern="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vz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.)</a:t>
            </a:r>
            <a:endParaRPr kumimoji="0" lang="cs-CZ" altLang="cs-CZ" sz="15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1438275" lvl="1" indent="-2317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b) N-P</a:t>
            </a:r>
            <a:r>
              <a:rPr lang="cs-CZ" altLang="cs-CZ" sz="1500" kern="0" baseline="-2500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O</a:t>
            </a:r>
            <a:r>
              <a:rPr lang="cs-CZ" altLang="cs-CZ" sz="1500" kern="0" baseline="-2500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5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-K</a:t>
            </a:r>
            <a:r>
              <a:rPr lang="cs-CZ" altLang="cs-CZ" sz="1500" kern="0" baseline="-2500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O min. 1-1-1% (suma 4 %) – </a:t>
            </a:r>
            <a:r>
              <a:rPr lang="cs-CZ" altLang="cs-CZ" sz="1500" kern="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vz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.</a:t>
            </a:r>
            <a:endParaRPr lang="cs-CZ" altLang="cs-CZ" sz="1500" b="1" kern="0" dirty="0">
              <a:solidFill>
                <a:srgbClr val="FFFFFF"/>
              </a:solidFill>
              <a:cs typeface="Arial" pitchFamily="34" charset="0"/>
            </a:endParaRPr>
          </a:p>
          <a:p>
            <a:pPr marL="1438275" marR="0" lvl="1" indent="-2317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min. 15 % hm. </a:t>
            </a:r>
            <a:r>
              <a:rPr kumimoji="0" lang="cs-CZ" altLang="cs-CZ" sz="15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org</a:t>
            </a: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. C (</a:t>
            </a:r>
            <a:r>
              <a:rPr kumimoji="0" lang="cs-CZ" altLang="cs-CZ" sz="15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vz</a:t>
            </a: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.)</a:t>
            </a:r>
          </a:p>
          <a:p>
            <a:pPr marL="114935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19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14935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19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organická pomocná půdní látka</a:t>
            </a:r>
          </a:p>
          <a:p>
            <a:pPr marL="1438275" marR="0" lvl="1" indent="-2317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min. 40 % sušiny</a:t>
            </a:r>
          </a:p>
          <a:p>
            <a:pPr marL="1438275" marR="0" lvl="1" indent="-2317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min. 7,5 % hm. </a:t>
            </a:r>
            <a:r>
              <a:rPr kumimoji="0" lang="cs-CZ" altLang="cs-CZ" sz="15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org</a:t>
            </a: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. C (</a:t>
            </a:r>
            <a:r>
              <a:rPr kumimoji="0" lang="cs-CZ" altLang="cs-CZ" sz="15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vz</a:t>
            </a: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.)</a:t>
            </a:r>
          </a:p>
          <a:p>
            <a:pPr marL="723900" marR="0" lvl="0" indent="-5461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altLang="cs-CZ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42195B30-893F-45E1-9E7F-5CD3812312DB}"/>
              </a:ext>
            </a:extLst>
          </p:cNvPr>
          <p:cNvSpPr txBox="1"/>
          <p:nvPr/>
        </p:nvSpPr>
        <p:spPr>
          <a:xfrm>
            <a:off x="8760826" y="3370369"/>
            <a:ext cx="139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kern="0" dirty="0">
                <a:latin typeface="Verdana" panose="020B0604030504040204" pitchFamily="34" charset="0"/>
                <a:ea typeface="Verdana" panose="020B0604030504040204" pitchFamily="34" charset="0"/>
              </a:rPr>
              <a:t>většina kompostů nesplní</a:t>
            </a:r>
            <a:endParaRPr lang="cs-CZ" sz="16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397D7253-0A40-47A8-88F5-95FB26E87F53}"/>
              </a:ext>
            </a:extLst>
          </p:cNvPr>
          <p:cNvSpPr txBox="1"/>
          <p:nvPr/>
        </p:nvSpPr>
        <p:spPr>
          <a:xfrm>
            <a:off x="8765173" y="5003958"/>
            <a:ext cx="139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600" kern="0" dirty="0">
                <a:latin typeface="Verdana" panose="020B0604030504040204" pitchFamily="34" charset="0"/>
                <a:ea typeface="Verdana" panose="020B0604030504040204" pitchFamily="34" charset="0"/>
              </a:rPr>
              <a:t>většina kompostů splní</a:t>
            </a:r>
            <a:endParaRPr lang="cs-CZ" sz="16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Pravá složená závorka 9">
            <a:extLst>
              <a:ext uri="{FF2B5EF4-FFF2-40B4-BE49-F238E27FC236}">
                <a16:creationId xmlns:a16="http://schemas.microsoft.com/office/drawing/2014/main" xmlns="" id="{0CAF630F-554D-44CA-9F8A-456C36A03A22}"/>
              </a:ext>
            </a:extLst>
          </p:cNvPr>
          <p:cNvSpPr/>
          <p:nvPr/>
        </p:nvSpPr>
        <p:spPr>
          <a:xfrm>
            <a:off x="8084936" y="3074496"/>
            <a:ext cx="432048" cy="1417286"/>
          </a:xfrm>
          <a:prstGeom prst="rightBrace">
            <a:avLst>
              <a:gd name="adj1" fmla="val 2849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Pravá složená závorka 10">
            <a:extLst>
              <a:ext uri="{FF2B5EF4-FFF2-40B4-BE49-F238E27FC236}">
                <a16:creationId xmlns:a16="http://schemas.microsoft.com/office/drawing/2014/main" xmlns="" id="{B450DC11-44AD-4475-9397-96221FAE9F91}"/>
              </a:ext>
            </a:extLst>
          </p:cNvPr>
          <p:cNvSpPr/>
          <p:nvPr/>
        </p:nvSpPr>
        <p:spPr>
          <a:xfrm>
            <a:off x="8067523" y="4984293"/>
            <a:ext cx="432048" cy="8680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69407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855048"/>
            <a:ext cx="1058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Jak získat značku CE</a:t>
            </a:r>
          </a:p>
          <a:p>
            <a:pPr algn="ctr"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Kompost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30853289-A00A-4315-AC48-1BD2DA502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2727" y="2438305"/>
            <a:ext cx="8085969" cy="348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6450" marR="0" lvl="0" indent="-1746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Požadavky na výrobek</a:t>
            </a:r>
          </a:p>
          <a:p>
            <a:pPr marL="1169988" lvl="0" indent="-363538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altLang="cs-CZ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organická pomocná půdní látka  </a:t>
            </a:r>
            <a:endParaRPr kumimoji="0" lang="cs-CZ" altLang="cs-CZ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438275" lvl="1" indent="-2317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limit - Cd, As, </a:t>
            </a:r>
            <a:r>
              <a:rPr lang="cs-CZ" altLang="cs-CZ" sz="1500" kern="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Pb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cs-CZ" altLang="cs-CZ" sz="1500" kern="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Hg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cs-CZ" altLang="cs-CZ" sz="1500" kern="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Cr</a:t>
            </a:r>
            <a:r>
              <a:rPr lang="cs-CZ" altLang="cs-CZ" sz="1500" kern="0" baseline="3000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VI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, Ni, </a:t>
            </a:r>
            <a:r>
              <a:rPr lang="cs-CZ" altLang="cs-CZ" sz="1500" kern="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Cu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, Zn</a:t>
            </a:r>
          </a:p>
          <a:p>
            <a:pPr marL="1438275" lvl="1" indent="-2317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limit - mikrobiologická kontaminace</a:t>
            </a:r>
          </a:p>
          <a:p>
            <a:pPr marL="1438275" lvl="1" indent="-2317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min. 40 % sušiny</a:t>
            </a:r>
          </a:p>
          <a:p>
            <a:pPr marL="1438275" lvl="1" indent="-2317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min. 7,5 % hm. </a:t>
            </a:r>
            <a:r>
              <a:rPr lang="cs-CZ" altLang="cs-CZ" sz="1500" kern="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org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. C (</a:t>
            </a:r>
            <a:r>
              <a:rPr lang="cs-CZ" altLang="cs-CZ" sz="1500" kern="0" dirty="0" err="1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vz</a:t>
            </a:r>
            <a:r>
              <a:rPr lang="cs-CZ" altLang="cs-CZ" sz="1500" kern="0" dirty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.)</a:t>
            </a:r>
          </a:p>
          <a:p>
            <a:pPr marL="114935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19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14935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19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posouzení shody</a:t>
            </a:r>
          </a:p>
          <a:p>
            <a:pPr marL="1438275" marR="0" lvl="1" indent="-2317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D1 – systém kvality</a:t>
            </a:r>
          </a:p>
          <a:p>
            <a:pPr marL="1438275" marR="0" lvl="1" indent="-2317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oznámený subjekt</a:t>
            </a:r>
          </a:p>
          <a:p>
            <a:pPr marL="723900" marR="0" lvl="0" indent="-5461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altLang="cs-CZ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687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695D159-4EBA-4EA7-B842-4797B7E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12" y="811503"/>
            <a:ext cx="984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Závěr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FB301D2-5B47-4446-A9AE-24DB0AD0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797" y="2216560"/>
            <a:ext cx="947509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546100">
              <a:spcBef>
                <a:spcPts val="3000"/>
              </a:spcBef>
              <a:buFont typeface="Wingdings" pitchFamily="2" charset="2"/>
              <a:buChar char="Ø"/>
              <a:defRPr/>
            </a:pPr>
            <a:r>
              <a:rPr lang="cs-CZ" alt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Nepovinná harmonizace</a:t>
            </a:r>
          </a:p>
          <a:p>
            <a:pPr marL="723900" indent="-546100">
              <a:spcBef>
                <a:spcPts val="3000"/>
              </a:spcBef>
              <a:buFont typeface="Wingdings" pitchFamily="2" charset="2"/>
              <a:buChar char="Ø"/>
              <a:defRPr/>
            </a:pP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Nař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. 2003/2003 =&gt;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nař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. o hnoj. výrobcích (2022)</a:t>
            </a:r>
          </a:p>
          <a:p>
            <a:pPr marL="723900" indent="-546100">
              <a:spcBef>
                <a:spcPts val="3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Limity kontaminantů</a:t>
            </a:r>
          </a:p>
          <a:p>
            <a:pPr marL="723900" indent="-546100">
              <a:spcBef>
                <a:spcPts val="3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Hnoj. výrobky &amp; složkové materiály</a:t>
            </a:r>
          </a:p>
          <a:p>
            <a:pPr marL="723900" indent="-546100">
              <a:spcBef>
                <a:spcPts val="3000"/>
              </a:spcBef>
              <a:buFont typeface="Wingdings" pitchFamily="2" charset="2"/>
              <a:buChar char="Ø"/>
              <a:defRPr/>
            </a:pP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Samocertifikace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 &amp; oznámený subjekt</a:t>
            </a:r>
          </a:p>
          <a:p>
            <a:pPr marL="723900" indent="-546100">
              <a:spcBef>
                <a:spcPts val="3000"/>
              </a:spcBef>
              <a:buFont typeface="Wingdings" pitchFamily="2" charset="2"/>
              <a:buChar char="Ø"/>
              <a:defRPr/>
            </a:pPr>
            <a:endParaRPr lang="cs-CZ" altLang="cs-CZ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0218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Obdélník 3"/>
          <p:cNvSpPr>
            <a:spLocks noChangeArrowheads="1"/>
          </p:cNvSpPr>
          <p:nvPr/>
        </p:nvSpPr>
        <p:spPr bwMode="auto">
          <a:xfrm>
            <a:off x="5240338" y="5430839"/>
            <a:ext cx="55816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 jaroslav.houcek@ukzuz.cz</a:t>
            </a:r>
          </a:p>
          <a:p>
            <a:pPr algn="ctr" eaLnBrk="1" hangingPunct="1"/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Tel: 257 294 218</a:t>
            </a:r>
          </a:p>
          <a:p>
            <a:pPr algn="ctr" eaLnBrk="1" hangingPunct="1"/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Mobil: 737 267 194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5DEA91E-E807-4E31-B523-61AE63C0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24191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Dotazy…za chvíli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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3" y="2437189"/>
            <a:ext cx="8055312" cy="2772615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Platnost - 2019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Účinnost – 2022; s výjimkou:</a:t>
            </a:r>
          </a:p>
          <a:p>
            <a:pPr marL="809625" lvl="1" indent="-2730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2019 – rostlinné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biostimulanty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delegované akty</a:t>
            </a:r>
          </a:p>
          <a:p>
            <a:pPr marL="896938" lvl="1" indent="-3603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 – oznamující/oznámené subjekty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Nařízení EU 2003/2003, o hnojivech</a:t>
            </a: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přechodné období (2022)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endParaRPr lang="cs-CZ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endParaRPr lang="cs-CZ" altLang="cs-CZ" sz="11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6EFEED0-0075-4B31-BB62-39A38240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85" y="668612"/>
            <a:ext cx="99277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Nařízení 1009/2019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3" y="2489441"/>
            <a:ext cx="8055312" cy="3345302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Celé spektrum výrobků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Limity kontaminantů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Nepovinná harmonizace</a:t>
            </a:r>
          </a:p>
          <a:p>
            <a:pPr marL="879475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možnost volby – EU &amp; národní legislativa</a:t>
            </a:r>
          </a:p>
          <a:p>
            <a:pPr marL="879475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vzájemné uznávání</a:t>
            </a: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Kategorie hnojivých výrobků a složkových materiálů</a:t>
            </a:r>
          </a:p>
          <a:p>
            <a:pPr lvl="1" eaLnBrk="1" hangingPunct="1"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endParaRPr lang="cs-CZ" altLang="cs-CZ" sz="11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7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BECEEE5D-88D0-4E47-AF35-E465D5923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85" y="668612"/>
            <a:ext cx="99277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Nařízení 1009/2019</a:t>
            </a:r>
          </a:p>
        </p:txBody>
      </p:sp>
    </p:spTree>
    <p:extLst>
      <p:ext uri="{BB962C8B-B14F-4D97-AF65-F5344CB8AC3E}">
        <p14:creationId xmlns:p14="http://schemas.microsoft.com/office/powerpoint/2010/main" xmlns="" val="348811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3" y="2351465"/>
            <a:ext cx="8334420" cy="3837924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 </a:t>
            </a:r>
            <a:r>
              <a:rPr lang="cs-CZ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1069/2009 (VŽP)</a:t>
            </a:r>
          </a:p>
          <a:p>
            <a:pPr marL="809625" lvl="1" indent="-2730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koncový bod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 </a:t>
            </a:r>
            <a:r>
              <a:rPr lang="cs-CZ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1107/2009 (POR) =&gt; rostl. </a:t>
            </a:r>
            <a:r>
              <a:rPr lang="cs-CZ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biostimulanty</a:t>
            </a:r>
            <a:endParaRPr lang="cs-CZ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efektivita využívání živin</a:t>
            </a: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tolerance vůči abiotickému stresu</a:t>
            </a: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kvalitativní znaky</a:t>
            </a: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dostupnost živin vázaných v půdě nebo rhizosféře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Předmět využití + splnění kritérií </a:t>
            </a:r>
            <a:r>
              <a:rPr lang="cs-CZ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- není odpad</a:t>
            </a: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oběhové hospodářství</a:t>
            </a:r>
            <a:endParaRPr lang="cs-CZ" altLang="cs-CZ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25" indent="0">
              <a:spcBef>
                <a:spcPts val="3000"/>
              </a:spcBef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6EFEED0-0075-4B31-BB62-39A38240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360" y="668612"/>
            <a:ext cx="99277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Nařízení 1009/2019</a:t>
            </a:r>
          </a:p>
        </p:txBody>
      </p:sp>
    </p:spTree>
    <p:extLst>
      <p:ext uri="{BB962C8B-B14F-4D97-AF65-F5344CB8AC3E}">
        <p14:creationId xmlns:p14="http://schemas.microsoft.com/office/powerpoint/2010/main" xmlns="" val="427394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16163" y="2351465"/>
            <a:ext cx="8334420" cy="3837924"/>
          </a:xfrm>
        </p:spPr>
        <p:txBody>
          <a:bodyPr/>
          <a:lstStyle>
            <a:lvl1pPr marL="542925" indent="-4953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6575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 – 5 let</a:t>
            </a:r>
          </a:p>
          <a:p>
            <a:pPr marL="809625" lvl="1" indent="-2730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zpráva &amp; prodloužení pravomoci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Úprava nařízení - flexibilita</a:t>
            </a: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příl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 (kromě Cd + definic)</a:t>
            </a: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příl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II, III, IV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 &amp; Rada</a:t>
            </a:r>
          </a:p>
          <a:p>
            <a:pPr marL="900113" lvl="1" indent="-363538"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námitky – 3 měsíce</a:t>
            </a:r>
            <a:endParaRPr lang="cs-CZ" altLang="cs-CZ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25" indent="0">
              <a:spcBef>
                <a:spcPts val="3000"/>
              </a:spcBef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6EFEED0-0075-4B31-BB62-39A38240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360" y="668612"/>
            <a:ext cx="99277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Delegované akty</a:t>
            </a:r>
          </a:p>
        </p:txBody>
      </p:sp>
    </p:spTree>
    <p:extLst>
      <p:ext uri="{BB962C8B-B14F-4D97-AF65-F5344CB8AC3E}">
        <p14:creationId xmlns:p14="http://schemas.microsoft.com/office/powerpoint/2010/main" xmlns="" val="1274433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6D441E0EDEE4099CF7A4F15BBB0FF" ma:contentTypeVersion="13" ma:contentTypeDescription="Create a new document." ma:contentTypeScope="" ma:versionID="30a478b1524e089cdff0a184d8e7b3c0">
  <xsd:schema xmlns:xsd="http://www.w3.org/2001/XMLSchema" xmlns:xs="http://www.w3.org/2001/XMLSchema" xmlns:p="http://schemas.microsoft.com/office/2006/metadata/properties" xmlns:ns3="a21416cf-8887-48fd-a457-380ea2619c8b" xmlns:ns4="73ed59e8-b5ca-45ec-8dba-37872847b4a0" targetNamespace="http://schemas.microsoft.com/office/2006/metadata/properties" ma:root="true" ma:fieldsID="2bd9441cc037ef4a1f2fd75aa8b5f72d" ns3:_="" ns4:_="">
    <xsd:import namespace="a21416cf-8887-48fd-a457-380ea2619c8b"/>
    <xsd:import namespace="73ed59e8-b5ca-45ec-8dba-37872847b4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416cf-8887-48fd-a457-380ea2619c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d59e8-b5ca-45ec-8dba-37872847b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7E8C94-C513-4535-8ACF-88E6E0C5658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3ed59e8-b5ca-45ec-8dba-37872847b4a0"/>
    <ds:schemaRef ds:uri="http://purl.org/dc/elements/1.1/"/>
    <ds:schemaRef ds:uri="http://schemas.microsoft.com/office/2006/metadata/properties"/>
    <ds:schemaRef ds:uri="http://purl.org/dc/terms/"/>
    <ds:schemaRef ds:uri="a21416cf-8887-48fd-a457-380ea2619c8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B2E8F6-80DB-44D6-A1E1-1DF4F228DB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EF1D45-2610-4223-B717-69BF9376A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1416cf-8887-48fd-a457-380ea2619c8b"/>
    <ds:schemaRef ds:uri="73ed59e8-b5ca-45ec-8dba-37872847b4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6032</TotalTime>
  <Words>1910</Words>
  <Application>Microsoft Office PowerPoint</Application>
  <PresentationFormat>Vlastní</PresentationFormat>
  <Paragraphs>437</Paragraphs>
  <Slides>54</Slides>
  <Notes>53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54</vt:i4>
      </vt:variant>
    </vt:vector>
  </HeadingPairs>
  <TitlesOfParts>
    <vt:vector size="56" baseType="lpstr">
      <vt:lpstr>Motiv Office</vt:lpstr>
      <vt:lpstr>Vlastní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  <vt:lpstr>Snímek 44</vt:lpstr>
      <vt:lpstr>Snímek 45</vt:lpstr>
      <vt:lpstr>Snímek 46</vt:lpstr>
      <vt:lpstr>Snímek 47</vt:lpstr>
      <vt:lpstr>Snímek 48</vt:lpstr>
      <vt:lpstr>Snímek 49</vt:lpstr>
      <vt:lpstr>Snímek 50</vt:lpstr>
      <vt:lpstr>Snímek 51</vt:lpstr>
      <vt:lpstr>Snímek 52</vt:lpstr>
      <vt:lpstr>Snímek 53</vt:lpstr>
      <vt:lpstr>Snímek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Pytlíková Lucie</dc:creator>
  <cp:lastModifiedBy>brozkova.agrovenkov@seznam.cz</cp:lastModifiedBy>
  <cp:revision>94</cp:revision>
  <dcterms:created xsi:type="dcterms:W3CDTF">2017-11-08T14:52:53Z</dcterms:created>
  <dcterms:modified xsi:type="dcterms:W3CDTF">2020-03-02T11:22:40Z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fdcfce-ddd9-46fd-a41e-890a4587f248_Enabled">
    <vt:lpwstr>True</vt:lpwstr>
  </property>
  <property fmtid="{D5CDD505-2E9C-101B-9397-08002B2CF9AE}" pid="3" name="MSIP_Label_ddfdcfce-ddd9-46fd-a41e-890a4587f248_SiteId">
    <vt:lpwstr>75660d71-8529-414f-8ee4-8511d8f023aa</vt:lpwstr>
  </property>
  <property fmtid="{D5CDD505-2E9C-101B-9397-08002B2CF9AE}" pid="4" name="MSIP_Label_ddfdcfce-ddd9-46fd-a41e-890a4587f248_Owner">
    <vt:lpwstr>10342@ukzuz.cz</vt:lpwstr>
  </property>
  <property fmtid="{D5CDD505-2E9C-101B-9397-08002B2CF9AE}" pid="5" name="MSIP_Label_ddfdcfce-ddd9-46fd-a41e-890a4587f248_SetDate">
    <vt:lpwstr>2019-09-25T07:37:29.0313595Z</vt:lpwstr>
  </property>
  <property fmtid="{D5CDD505-2E9C-101B-9397-08002B2CF9AE}" pid="6" name="MSIP_Label_ddfdcfce-ddd9-46fd-a41e-890a4587f248_Name">
    <vt:lpwstr>General</vt:lpwstr>
  </property>
  <property fmtid="{D5CDD505-2E9C-101B-9397-08002B2CF9AE}" pid="7" name="MSIP_Label_ddfdcfce-ddd9-46fd-a41e-890a4587f248_Application">
    <vt:lpwstr>Microsoft Azure Information Protection</vt:lpwstr>
  </property>
  <property fmtid="{D5CDD505-2E9C-101B-9397-08002B2CF9AE}" pid="8" name="MSIP_Label_ddfdcfce-ddd9-46fd-a41e-890a4587f248_ActionId">
    <vt:lpwstr>890c4c3b-3626-48fb-a9b9-8b9dcc87e8e1</vt:lpwstr>
  </property>
  <property fmtid="{D5CDD505-2E9C-101B-9397-08002B2CF9AE}" pid="9" name="MSIP_Label_ddfdcfce-ddd9-46fd-a41e-890a4587f248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0x01010032E6D441E0EDEE4099CF7A4F15BBB0FF</vt:lpwstr>
  </property>
</Properties>
</file>